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9" r:id="rId4"/>
  </p:sldMasterIdLst>
  <p:notesMasterIdLst>
    <p:notesMasterId r:id="rId12"/>
  </p:notesMasterIdLst>
  <p:handoutMasterIdLst>
    <p:handoutMasterId r:id="rId13"/>
  </p:handoutMasterIdLst>
  <p:sldIdLst>
    <p:sldId id="1187" r:id="rId5"/>
    <p:sldId id="2937" r:id="rId6"/>
    <p:sldId id="2943" r:id="rId7"/>
    <p:sldId id="2939" r:id="rId8"/>
    <p:sldId id="2942" r:id="rId9"/>
    <p:sldId id="2941" r:id="rId10"/>
    <p:sldId id="2935" r:id="rId11"/>
  </p:sldIdLst>
  <p:sldSz cx="12192000" cy="6858000"/>
  <p:notesSz cx="6797675" cy="9928225"/>
  <p:embeddedFontLst>
    <p:embeddedFont>
      <p:font typeface="Bree Lt" panose="02000503000000020004" charset="0"/>
      <p:regular r:id="rId14"/>
      <p:italic r:id="rId15"/>
    </p:embeddedFont>
    <p:embeddedFont>
      <p:font typeface="Bree Rg" panose="020005030000000200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96"/>
    <a:srgbClr val="A5A5A5"/>
    <a:srgbClr val="FFFFFF"/>
    <a:srgbClr val="00B050"/>
    <a:srgbClr val="C81139"/>
    <a:srgbClr val="1C6B8B"/>
    <a:srgbClr val="CFDAF0"/>
    <a:srgbClr val="BECEED"/>
    <a:srgbClr val="2B88A7"/>
    <a:srgbClr val="8CC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A2AB8-5E31-4297-A129-68108E00C829}" v="86" dt="2023-11-07T20:22:06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73451" autoAdjust="0"/>
  </p:normalViewPr>
  <p:slideViewPr>
    <p:cSldViewPr snapToGrid="0">
      <p:cViewPr varScale="1">
        <p:scale>
          <a:sx n="57" d="100"/>
          <a:sy n="57" d="100"/>
        </p:scale>
        <p:origin x="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Dragicevic Parot" userId="41bbd016-dea3-4f92-9ac7-37fe2e9521b0" providerId="ADAL" clId="{E9E00419-9B4B-443E-8B0A-0264DFAA358D}"/>
    <pc:docChg chg="undo custSel addSld delSld">
      <pc:chgData name="Marina Dragicevic Parot" userId="41bbd016-dea3-4f92-9ac7-37fe2e9521b0" providerId="ADAL" clId="{E9E00419-9B4B-443E-8B0A-0264DFAA358D}" dt="2023-10-12T16:24:13.334" v="7" actId="47"/>
      <pc:docMkLst>
        <pc:docMk/>
      </pc:docMkLst>
      <pc:sldChg chg="add del">
        <pc:chgData name="Marina Dragicevic Parot" userId="41bbd016-dea3-4f92-9ac7-37fe2e9521b0" providerId="ADAL" clId="{E9E00419-9B4B-443E-8B0A-0264DFAA358D}" dt="2023-10-12T16:24:09.555" v="6" actId="47"/>
        <pc:sldMkLst>
          <pc:docMk/>
          <pc:sldMk cId="246058348" sldId="300"/>
        </pc:sldMkLst>
      </pc:sldChg>
      <pc:sldChg chg="add del">
        <pc:chgData name="Marina Dragicevic Parot" userId="41bbd016-dea3-4f92-9ac7-37fe2e9521b0" providerId="ADAL" clId="{E9E00419-9B4B-443E-8B0A-0264DFAA358D}" dt="2023-10-12T16:24:07.850" v="5" actId="47"/>
        <pc:sldMkLst>
          <pc:docMk/>
          <pc:sldMk cId="1467593023" sldId="1005"/>
        </pc:sldMkLst>
      </pc:sldChg>
      <pc:sldChg chg="add del">
        <pc:chgData name="Marina Dragicevic Parot" userId="41bbd016-dea3-4f92-9ac7-37fe2e9521b0" providerId="ADAL" clId="{E9E00419-9B4B-443E-8B0A-0264DFAA358D}" dt="2023-10-12T16:24:13.334" v="7" actId="47"/>
        <pc:sldMkLst>
          <pc:docMk/>
          <pc:sldMk cId="141300520" sldId="2933"/>
        </pc:sldMkLst>
      </pc:sldChg>
    </pc:docChg>
  </pc:docChgLst>
  <pc:docChgLst>
    <pc:chgData name="Marina Dragicevic Parot" userId="41bbd016-dea3-4f92-9ac7-37fe2e9521b0" providerId="ADAL" clId="{A50A2AB8-5E31-4297-A129-68108E00C829}"/>
    <pc:docChg chg="undo redo custSel addSld delSld modSld sldOrd">
      <pc:chgData name="Marina Dragicevic Parot" userId="41bbd016-dea3-4f92-9ac7-37fe2e9521b0" providerId="ADAL" clId="{A50A2AB8-5E31-4297-A129-68108E00C829}" dt="2023-11-07T21:52:00.621" v="13343" actId="20577"/>
      <pc:docMkLst>
        <pc:docMk/>
      </pc:docMkLst>
      <pc:sldChg chg="del">
        <pc:chgData name="Marina Dragicevic Parot" userId="41bbd016-dea3-4f92-9ac7-37fe2e9521b0" providerId="ADAL" clId="{A50A2AB8-5E31-4297-A129-68108E00C829}" dt="2023-11-06T01:45:19.826" v="145" actId="47"/>
        <pc:sldMkLst>
          <pc:docMk/>
          <pc:sldMk cId="1347014307" sldId="318"/>
        </pc:sldMkLst>
      </pc:sldChg>
      <pc:sldChg chg="del">
        <pc:chgData name="Marina Dragicevic Parot" userId="41bbd016-dea3-4f92-9ac7-37fe2e9521b0" providerId="ADAL" clId="{A50A2AB8-5E31-4297-A129-68108E00C829}" dt="2023-11-06T01:45:10.515" v="144" actId="47"/>
        <pc:sldMkLst>
          <pc:docMk/>
          <pc:sldMk cId="1467593023" sldId="1005"/>
        </pc:sldMkLst>
      </pc:sldChg>
      <pc:sldChg chg="delSp modSp add del mod ord">
        <pc:chgData name="Marina Dragicevic Parot" userId="41bbd016-dea3-4f92-9ac7-37fe2e9521b0" providerId="ADAL" clId="{A50A2AB8-5E31-4297-A129-68108E00C829}" dt="2023-11-06T20:09:19.933" v="1097" actId="47"/>
        <pc:sldMkLst>
          <pc:docMk/>
          <pc:sldMk cId="1964452394" sldId="1150"/>
        </pc:sldMkLst>
        <pc:spChg chg="mod">
          <ac:chgData name="Marina Dragicevic Parot" userId="41bbd016-dea3-4f92-9ac7-37fe2e9521b0" providerId="ADAL" clId="{A50A2AB8-5E31-4297-A129-68108E00C829}" dt="2023-11-06T01:54:41.231" v="333" actId="2711"/>
          <ac:spMkLst>
            <pc:docMk/>
            <pc:sldMk cId="1964452394" sldId="1150"/>
            <ac:spMk id="13" creationId="{8D85FEA8-40A1-6748-A2C9-F29C889DD902}"/>
          </ac:spMkLst>
        </pc:spChg>
        <pc:spChg chg="del mod">
          <ac:chgData name="Marina Dragicevic Parot" userId="41bbd016-dea3-4f92-9ac7-37fe2e9521b0" providerId="ADAL" clId="{A50A2AB8-5E31-4297-A129-68108E00C829}" dt="2023-11-06T20:05:33.235" v="857" actId="478"/>
          <ac:spMkLst>
            <pc:docMk/>
            <pc:sldMk cId="1964452394" sldId="1150"/>
            <ac:spMk id="53" creationId="{8EF18FA4-37B9-4435-F2F1-E6EB42B83C80}"/>
          </ac:spMkLst>
        </pc:spChg>
        <pc:spChg chg="mod">
          <ac:chgData name="Marina Dragicevic Parot" userId="41bbd016-dea3-4f92-9ac7-37fe2e9521b0" providerId="ADAL" clId="{A50A2AB8-5E31-4297-A129-68108E00C829}" dt="2023-11-06T01:54:41.231" v="333" actId="2711"/>
          <ac:spMkLst>
            <pc:docMk/>
            <pc:sldMk cId="1964452394" sldId="1150"/>
            <ac:spMk id="54" creationId="{2A0D76E8-5BA8-8E7B-B31C-527064F529D1}"/>
          </ac:spMkLst>
        </pc:spChg>
        <pc:spChg chg="del mod">
          <ac:chgData name="Marina Dragicevic Parot" userId="41bbd016-dea3-4f92-9ac7-37fe2e9521b0" providerId="ADAL" clId="{A50A2AB8-5E31-4297-A129-68108E00C829}" dt="2023-11-06T20:05:22.736" v="856" actId="478"/>
          <ac:spMkLst>
            <pc:docMk/>
            <pc:sldMk cId="1964452394" sldId="1150"/>
            <ac:spMk id="55" creationId="{304C4842-737C-C29E-5A97-FD3A3A99C977}"/>
          </ac:spMkLst>
        </pc:spChg>
        <pc:spChg chg="del mod">
          <ac:chgData name="Marina Dragicevic Parot" userId="41bbd016-dea3-4f92-9ac7-37fe2e9521b0" providerId="ADAL" clId="{A50A2AB8-5E31-4297-A129-68108E00C829}" dt="2023-11-06T20:08:30.505" v="1009" actId="478"/>
          <ac:spMkLst>
            <pc:docMk/>
            <pc:sldMk cId="1964452394" sldId="1150"/>
            <ac:spMk id="56" creationId="{A9EE2EA1-D3AE-310C-4935-1D5F5B8E4CE7}"/>
          </ac:spMkLst>
        </pc:spChg>
        <pc:spChg chg="mod">
          <ac:chgData name="Marina Dragicevic Parot" userId="41bbd016-dea3-4f92-9ac7-37fe2e9521b0" providerId="ADAL" clId="{A50A2AB8-5E31-4297-A129-68108E00C829}" dt="2023-11-06T01:54:41.231" v="333" actId="2711"/>
          <ac:spMkLst>
            <pc:docMk/>
            <pc:sldMk cId="1964452394" sldId="1150"/>
            <ac:spMk id="57" creationId="{E301917A-3AD6-5A98-5357-93295CB7613B}"/>
          </ac:spMkLst>
        </pc:spChg>
        <pc:spChg chg="del mod">
          <ac:chgData name="Marina Dragicevic Parot" userId="41bbd016-dea3-4f92-9ac7-37fe2e9521b0" providerId="ADAL" clId="{A50A2AB8-5E31-4297-A129-68108E00C829}" dt="2023-11-06T20:08:19.556" v="1008" actId="478"/>
          <ac:spMkLst>
            <pc:docMk/>
            <pc:sldMk cId="1964452394" sldId="1150"/>
            <ac:spMk id="59" creationId="{F4F4060E-A682-DFF6-7D85-26E8B729F9C0}"/>
          </ac:spMkLst>
        </pc:spChg>
        <pc:spChg chg="mod">
          <ac:chgData name="Marina Dragicevic Parot" userId="41bbd016-dea3-4f92-9ac7-37fe2e9521b0" providerId="ADAL" clId="{A50A2AB8-5E31-4297-A129-68108E00C829}" dt="2023-11-06T01:54:41.231" v="333" actId="2711"/>
          <ac:spMkLst>
            <pc:docMk/>
            <pc:sldMk cId="1964452394" sldId="1150"/>
            <ac:spMk id="111" creationId="{E8F210FB-FCA2-71A8-8C4E-0B1AA80FF3AF}"/>
          </ac:spMkLst>
        </pc:spChg>
        <pc:spChg chg="mod">
          <ac:chgData name="Marina Dragicevic Parot" userId="41bbd016-dea3-4f92-9ac7-37fe2e9521b0" providerId="ADAL" clId="{A50A2AB8-5E31-4297-A129-68108E00C829}" dt="2023-11-06T01:54:41.231" v="333" actId="2711"/>
          <ac:spMkLst>
            <pc:docMk/>
            <pc:sldMk cId="1964452394" sldId="1150"/>
            <ac:spMk id="112" creationId="{FCEDAAA7-AE0E-B3A0-114E-36D4FFBAB3E7}"/>
          </ac:spMkLst>
        </pc:spChg>
        <pc:spChg chg="del mod">
          <ac:chgData name="Marina Dragicevic Parot" userId="41bbd016-dea3-4f92-9ac7-37fe2e9521b0" providerId="ADAL" clId="{A50A2AB8-5E31-4297-A129-68108E00C829}" dt="2023-11-06T20:05:22.736" v="856" actId="478"/>
          <ac:spMkLst>
            <pc:docMk/>
            <pc:sldMk cId="1964452394" sldId="1150"/>
            <ac:spMk id="114" creationId="{DDE09CE7-9319-C2AE-479F-06569D7E80BF}"/>
          </ac:spMkLst>
        </pc:spChg>
        <pc:spChg chg="del mod">
          <ac:chgData name="Marina Dragicevic Parot" userId="41bbd016-dea3-4f92-9ac7-37fe2e9521b0" providerId="ADAL" clId="{A50A2AB8-5E31-4297-A129-68108E00C829}" dt="2023-11-06T20:08:30.505" v="1009" actId="478"/>
          <ac:spMkLst>
            <pc:docMk/>
            <pc:sldMk cId="1964452394" sldId="1150"/>
            <ac:spMk id="115" creationId="{7E1293A0-D977-18AE-93CB-4AB474D427DE}"/>
          </ac:spMkLst>
        </pc:spChg>
        <pc:spChg chg="del mod">
          <ac:chgData name="Marina Dragicevic Parot" userId="41bbd016-dea3-4f92-9ac7-37fe2e9521b0" providerId="ADAL" clId="{A50A2AB8-5E31-4297-A129-68108E00C829}" dt="2023-11-06T20:08:19.556" v="1008" actId="478"/>
          <ac:spMkLst>
            <pc:docMk/>
            <pc:sldMk cId="1964452394" sldId="1150"/>
            <ac:spMk id="116" creationId="{415520FB-1BCF-CC5A-B6D6-E43254A81BEE}"/>
          </ac:spMkLst>
        </pc:spChg>
        <pc:spChg chg="del mod">
          <ac:chgData name="Marina Dragicevic Parot" userId="41bbd016-dea3-4f92-9ac7-37fe2e9521b0" providerId="ADAL" clId="{A50A2AB8-5E31-4297-A129-68108E00C829}" dt="2023-11-06T20:05:33.235" v="857" actId="478"/>
          <ac:spMkLst>
            <pc:docMk/>
            <pc:sldMk cId="1964452394" sldId="1150"/>
            <ac:spMk id="117" creationId="{91017416-D1CE-89FE-6700-6475FE3FCDC8}"/>
          </ac:spMkLst>
        </pc:spChg>
        <pc:grpChg chg="del mod">
          <ac:chgData name="Marina Dragicevic Parot" userId="41bbd016-dea3-4f92-9ac7-37fe2e9521b0" providerId="ADAL" clId="{A50A2AB8-5E31-4297-A129-68108E00C829}" dt="2023-11-06T20:05:22.736" v="856" actId="478"/>
          <ac:grpSpMkLst>
            <pc:docMk/>
            <pc:sldMk cId="1964452394" sldId="1150"/>
            <ac:grpSpMk id="2" creationId="{32FBBB14-9692-A1B4-E2BB-5973FC51A4BE}"/>
          </ac:grpSpMkLst>
        </pc:grpChg>
        <pc:grpChg chg="mod">
          <ac:chgData name="Marina Dragicevic Parot" userId="41bbd016-dea3-4f92-9ac7-37fe2e9521b0" providerId="ADAL" clId="{A50A2AB8-5E31-4297-A129-68108E00C829}" dt="2023-11-06T01:54:41.231" v="333" actId="2711"/>
          <ac:grpSpMkLst>
            <pc:docMk/>
            <pc:sldMk cId="1964452394" sldId="1150"/>
            <ac:grpSpMk id="3" creationId="{B9B84B1F-A93F-BAE1-9DBA-223DEFF3E1C5}"/>
          </ac:grpSpMkLst>
        </pc:grpChg>
        <pc:grpChg chg="del mod">
          <ac:chgData name="Marina Dragicevic Parot" userId="41bbd016-dea3-4f92-9ac7-37fe2e9521b0" providerId="ADAL" clId="{A50A2AB8-5E31-4297-A129-68108E00C829}" dt="2023-11-06T20:08:30.505" v="1009" actId="478"/>
          <ac:grpSpMkLst>
            <pc:docMk/>
            <pc:sldMk cId="1964452394" sldId="1150"/>
            <ac:grpSpMk id="4" creationId="{CFD3DD9E-0BF9-CF31-E727-783EC53BE8EF}"/>
          </ac:grpSpMkLst>
        </pc:grpChg>
        <pc:grpChg chg="mod">
          <ac:chgData name="Marina Dragicevic Parot" userId="41bbd016-dea3-4f92-9ac7-37fe2e9521b0" providerId="ADAL" clId="{A50A2AB8-5E31-4297-A129-68108E00C829}" dt="2023-11-06T01:54:41.231" v="333" actId="2711"/>
          <ac:grpSpMkLst>
            <pc:docMk/>
            <pc:sldMk cId="1964452394" sldId="1150"/>
            <ac:grpSpMk id="110" creationId="{133BB098-EAD5-8DF7-CC7D-7924307B4CF6}"/>
          </ac:grpSpMkLst>
        </pc:grpChg>
        <pc:picChg chg="mod">
          <ac:chgData name="Marina Dragicevic Parot" userId="41bbd016-dea3-4f92-9ac7-37fe2e9521b0" providerId="ADAL" clId="{A50A2AB8-5E31-4297-A129-68108E00C829}" dt="2023-11-06T01:54:41.231" v="333" actId="2711"/>
          <ac:picMkLst>
            <pc:docMk/>
            <pc:sldMk cId="1964452394" sldId="1150"/>
            <ac:picMk id="8" creationId="{5ED6087C-FC10-A34A-8B7F-8B5958F3333E}"/>
          </ac:picMkLst>
        </pc:picChg>
        <pc:picChg chg="del mod">
          <ac:chgData name="Marina Dragicevic Parot" userId="41bbd016-dea3-4f92-9ac7-37fe2e9521b0" providerId="ADAL" clId="{A50A2AB8-5E31-4297-A129-68108E00C829}" dt="2023-11-06T20:05:33.235" v="857" actId="478"/>
          <ac:picMkLst>
            <pc:docMk/>
            <pc:sldMk cId="1964452394" sldId="1150"/>
            <ac:picMk id="48" creationId="{EA5F1A8C-694A-1BFE-3A36-E4B3D61E097D}"/>
          </ac:picMkLst>
        </pc:picChg>
        <pc:picChg chg="del mod">
          <ac:chgData name="Marina Dragicevic Parot" userId="41bbd016-dea3-4f92-9ac7-37fe2e9521b0" providerId="ADAL" clId="{A50A2AB8-5E31-4297-A129-68108E00C829}" dt="2023-11-06T20:08:19.556" v="1008" actId="478"/>
          <ac:picMkLst>
            <pc:docMk/>
            <pc:sldMk cId="1964452394" sldId="1150"/>
            <ac:picMk id="58" creationId="{9E116E69-4D11-C126-E196-2D9F210B8540}"/>
          </ac:picMkLst>
        </pc:picChg>
      </pc:sldChg>
      <pc:sldChg chg="modSp add del ord">
        <pc:chgData name="Marina Dragicevic Parot" userId="41bbd016-dea3-4f92-9ac7-37fe2e9521b0" providerId="ADAL" clId="{A50A2AB8-5E31-4297-A129-68108E00C829}" dt="2023-11-06T20:09:44.953" v="1100" actId="47"/>
        <pc:sldMkLst>
          <pc:docMk/>
          <pc:sldMk cId="2048557805" sldId="1153"/>
        </pc:sldMkLst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3" creationId="{8D85FEA8-40A1-6748-A2C9-F29C889DD902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4" creationId="{17C7AF1D-829A-2139-9864-6E7261F62122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81" creationId="{EA4B2FA6-1FBF-64D4-343D-D09666527F58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83" creationId="{F314A240-A5F9-96A0-4E19-4A265AB85E9C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1" creationId="{8428BBAE-3DD9-EFC8-412B-720169FD670C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2" creationId="{54FAE28C-647F-A3FD-1404-97F9CE11B54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3" creationId="{BC2C1031-EBB7-38D9-2366-59EDC4A0A694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4" creationId="{43577B15-0307-EC59-E9D1-36C0A7F333E3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5" creationId="{9B4AA0E8-28D7-60F4-5213-EBC760AE3458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6" creationId="{8109AEAF-7B78-FA7E-F1A9-1BA662007C0F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8" creationId="{62E03916-6183-5FE8-F5EE-921B4D66A81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59" creationId="{BA6EF5CF-16A6-4EF6-F3E5-3E99C3B5B921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60" creationId="{CED1036E-F411-4C09-DE16-F3D4E4AA432D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61" creationId="{EDA4243C-E19E-39BB-4447-F044DF942137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68" creationId="{8F79DAB9-6736-6470-5A3E-749D35DED167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69" creationId="{317FB5D7-1B45-2E86-9341-4CD9473C71F3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70" creationId="{B121FB3C-CA81-40FF-0CFF-13071C3726C6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71" creationId="{2E11319F-01BC-D5FB-DF4E-B50D11938676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72" creationId="{E5B7B098-9446-F8F5-A6BF-40C5A18BC3E4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73" creationId="{682B7A70-C302-6AD7-2D17-21A421DB90AD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78" creationId="{BC3B4916-5F99-16BC-C6EE-A55C9B1E2F9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79" creationId="{AF716132-8AB5-EE88-68EB-DCC329BA452F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80" creationId="{533E67ED-D36B-3D17-53A5-13C9ADB51A4F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81" creationId="{D3CEB887-F264-D3FE-9DCA-0C9B0563A36F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83" creationId="{7766A098-0FA3-6111-4CC1-B74F05370479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94" creationId="{73F2DC07-E073-F5BA-8557-913FADEEAB70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95" creationId="{B321EF48-92E4-C139-EBB0-99C8EBA24A80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96" creationId="{EF344232-AD89-B888-1ABB-7334072898E4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98" creationId="{44503A80-0F2A-7C3C-5472-0AE6F0A45820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199" creationId="{92B538A2-B6A6-7AF7-EABE-798B9453D6A9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04" creationId="{F74E82E3-1F29-38B4-FE99-F82EC67D5C68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05" creationId="{7D8F5BC0-8A4C-353E-AE25-E8BFE1E3DA69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06" creationId="{960CCB02-3D75-2D89-B6BD-43354C38A727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07" creationId="{9E997A43-09C1-BCF6-AB4B-526C780BEC9B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08" creationId="{1E374761-FF62-022B-1FB5-9C6AB4DBFC7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09" creationId="{B60F5EAA-412B-B8B6-93D8-B25BFFA36F70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10" creationId="{9FE55633-EB72-1866-CC0D-7489C699B38A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16" creationId="{320B2A51-E65A-71E9-2B4B-54E1262C9722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17" creationId="{C062CDE0-7452-1800-7EE7-42BB39B0A5FA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18" creationId="{618E6D6E-5695-F7DE-9274-EB879DE50978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19" creationId="{2D123113-C818-6279-7014-3BD6DD2F798F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0" creationId="{75F6F529-32A3-A057-3301-F52536ADF37F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1" creationId="{253BDF5B-1033-D16E-9B49-F1F1AF594E0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2" creationId="{E5C99752-FDDE-C4B3-1A1E-A77D5EC1CA0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4" creationId="{2C666550-0DEA-2CA6-8C93-6F98DF628DBC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5" creationId="{FE3C67FE-2FBD-9DB6-10E9-867910E0E6BA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6" creationId="{AEC74F3D-BE87-C710-DE89-BC36C191C98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29" creationId="{00D12B94-5349-3971-FB3B-4DECE4AAC179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31" creationId="{43C8E230-EA20-4B4B-C2EB-86A057FB5F90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34" creationId="{775EC230-58D6-D767-769F-A6CCA89CE12D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36" creationId="{C70DE57B-388C-9EF8-BFA1-3DE8D95599A9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37" creationId="{ED0AF9CE-D760-92AE-2275-FFE61B897C9E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38" creationId="{9547DC43-1EA6-1926-ACD1-61B3C05EB3C7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39" creationId="{7F8C132D-267A-83FC-BA69-3BA89E19B57A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40" creationId="{476513F6-6699-45A9-BF17-F64019490A52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41" creationId="{AA5FBA6A-2B64-9CC9-1C79-F8BCB4D91686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44" creationId="{C018247E-F166-D159-92BD-CA638D62C657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45" creationId="{EF8B9BF5-97C1-EE11-7F95-08B8D4B79B7B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46" creationId="{B469A21A-C36B-F2DA-BF9C-2915263A4E30}"/>
          </ac:spMkLst>
        </pc:spChg>
        <pc:spChg chg="mod">
          <ac:chgData name="Marina Dragicevic Parot" userId="41bbd016-dea3-4f92-9ac7-37fe2e9521b0" providerId="ADAL" clId="{A50A2AB8-5E31-4297-A129-68108E00C829}" dt="2023-11-06T01:54:17.897" v="330" actId="2711"/>
          <ac:spMkLst>
            <pc:docMk/>
            <pc:sldMk cId="2048557805" sldId="1153"/>
            <ac:spMk id="248" creationId="{4FDABD72-BC2E-70F7-2D96-795F20E1543A}"/>
          </ac:spMkLst>
        </pc:sp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8" creationId="{5ED6087C-FC10-A34A-8B7F-8B5958F3333E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82" creationId="{BD0E081A-8B77-D69D-485E-EAFAF44C769A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62" creationId="{D6EDEF08-56D4-95AF-7E47-C0FFFB77CB51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63" creationId="{02485040-FF19-3D48-5AAF-A04B7717FB0D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64" creationId="{F92FCA67-3976-0D6A-BACA-F782D91BE045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65" creationId="{B8ACC99A-5E2A-F4F6-A828-8083FA354E81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66" creationId="{B9E429C3-2A31-05CA-12D6-D80655A4F163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67" creationId="{5683E821-CA3A-5480-BAF5-F16C3929CAEB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88" creationId="{39142B9F-790B-AC0E-250D-D54DD8DFA500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89" creationId="{5AA17474-E875-8B60-FE93-92AC355E9081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90" creationId="{CEBE4DB2-19EE-48F3-28E3-B0FE0BBB8799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91" creationId="{28B528CC-FCC7-4AEF-2AF0-CCA05826EA77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92" creationId="{3EAF7AE7-54AE-68CA-D467-EEEF3D41DE17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193" creationId="{0AB8104A-17F5-FA36-C2F7-44A5B2D2CC21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212" creationId="{2A26E4E6-7965-5659-F9AD-366FA148D0B3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213" creationId="{46EAB7AF-1C26-DA8E-D858-A29318CAC0F8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215" creationId="{BFC06225-1D93-3B42-A643-79197036398D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230" creationId="{1B354511-34C0-CE9E-1E81-AEE55C9D2241}"/>
          </ac:picMkLst>
        </pc:picChg>
        <pc:picChg chg="mod">
          <ac:chgData name="Marina Dragicevic Parot" userId="41bbd016-dea3-4f92-9ac7-37fe2e9521b0" providerId="ADAL" clId="{A50A2AB8-5E31-4297-A129-68108E00C829}" dt="2023-11-06T01:54:17.897" v="330" actId="2711"/>
          <ac:picMkLst>
            <pc:docMk/>
            <pc:sldMk cId="2048557805" sldId="1153"/>
            <ac:picMk id="235" creationId="{34263AAB-F07D-31BB-3E1D-EC1CE91853EC}"/>
          </ac:picMkLst>
        </pc:picChg>
      </pc:sldChg>
      <pc:sldChg chg="modSp add del mod ord">
        <pc:chgData name="Marina Dragicevic Parot" userId="41bbd016-dea3-4f92-9ac7-37fe2e9521b0" providerId="ADAL" clId="{A50A2AB8-5E31-4297-A129-68108E00C829}" dt="2023-11-06T20:42:19.544" v="1841" actId="47"/>
        <pc:sldMkLst>
          <pc:docMk/>
          <pc:sldMk cId="2114824921" sldId="1173"/>
        </pc:sldMkLst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0" creationId="{AD823B52-0F5D-8E8C-4124-5A22EAF0C3C8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1" creationId="{FA46E37E-15FD-F1A9-D261-F4F5B32171F3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2" creationId="{B2A75B86-873B-D0EA-4F04-0CC5C0752059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3" creationId="{8D85FEA8-40A1-6748-A2C9-F29C889DD902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4" creationId="{E9251917-BB23-1619-36F9-23C186B2DA8B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5" creationId="{066D428D-CAA9-4A41-CA60-804515D12EA5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6" creationId="{0F9C9091-F246-5D99-F508-39FA7ED88BCE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7" creationId="{6C0A3F9D-8416-DBC5-09A4-739F290B8A05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8" creationId="{01C43B1F-7949-14D8-FC7D-8AB552D46939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19" creationId="{7ADF1C2A-A3C6-B7B0-4FB0-53341D29B804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0" creationId="{ACDE8D3A-C79A-E559-5ECE-928928134A5E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1" creationId="{238FE955-E27B-BF8B-DADB-3A778B072036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2" creationId="{FD300D7B-F03D-EFE6-7EF1-2E9947567FCD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3" creationId="{C486AEAD-A272-384A-5E28-C2C34BE02C84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4" creationId="{E6CB00E6-7521-9F71-ECA7-AC1DCBBAEED2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5" creationId="{9606ED16-D6A3-21D6-CE18-260397F07480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7" creationId="{EF6E97D6-DB9A-F629-0BE8-BE6C21FEDC3E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8" creationId="{A2EACA33-B90E-9627-E447-ED915BDCBB14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29" creationId="{57C66E4C-6CFA-4CA5-C684-4D4060CD9B0B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0" creationId="{1411276B-A42E-5227-8C3D-3592DC03BB2D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1" creationId="{6D029247-9849-E05C-D059-453BD810D16B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2" creationId="{89E8B1BD-0E1B-2961-32A5-36BAD9FD024A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3" creationId="{6CD01A44-EE5B-AC9B-C01D-B797ADD9F565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4" creationId="{4E66E1DD-328D-3A95-697C-8F884D9F8666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5" creationId="{C1332933-1B11-1B45-1623-A2AC4D2C44DA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6" creationId="{4AEC30F0-097B-2ACB-E651-FC0D574377DE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7" creationId="{C5D09E86-A453-D68F-43C2-2AAC39785B6F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8" creationId="{D3CF2C16-9799-AABC-A388-586FC515D694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39" creationId="{EFC5F656-A19B-BE56-B3DD-6559DC9817D8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0" creationId="{1AEFB941-62C1-6EC8-36A5-97A45986B178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1" creationId="{AAD4D8CC-B96B-C6F1-5101-50C8ADE6391F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2" creationId="{93D62563-61DF-4BE5-48C6-76D5B2B19DD7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3" creationId="{8E6426A4-B107-86A9-80C4-D7CA1E50F608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4" creationId="{BA1648EA-FED2-F576-8C00-90ED69A25CA3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5" creationId="{A1A6B311-6468-498C-4DBB-3806A9DDACEB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6" creationId="{2A986C47-6F07-C935-9A1B-B63B54556EAC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7" creationId="{BA7CA690-6723-A0C9-F4BB-478B8810E08E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8" creationId="{DD1FD016-5E26-3A67-B3A4-FFE2FA22EAA6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49" creationId="{A47772D0-DE6B-60F6-B377-F8DF68346F4C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0" creationId="{DEE3A548-9C84-B3DB-B8A9-EB0300E2DE3C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1" creationId="{D450D948-D903-B653-3921-0232BA8F4B1E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2" creationId="{8215B67D-6A81-E69D-2560-6050859AB979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3" creationId="{7F8FFC6F-07A5-8D5E-04B5-FA7C7F99D90B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4" creationId="{F9252CA3-8F7B-B686-FC41-5DA057FB7664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5" creationId="{2703DEA8-51F8-F862-B71D-CE41F2A5662F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6" creationId="{7957DFA0-13DF-6EEA-AC22-BA0820638B9C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7" creationId="{253B799A-DBFC-2B17-E949-9FDF029B04B8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8" creationId="{E725208E-BB7D-C8F9-FB68-1CE0015A969F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59" creationId="{80EAF595-D237-2794-809F-60A06147FCAB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60" creationId="{8A7E531D-2C68-216B-AAFD-0B738D4C7CC3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61" creationId="{245992D1-2CFE-915B-5C4F-36920A9C93DA}"/>
          </ac:spMkLst>
        </pc:spChg>
        <pc:spChg chg="mod">
          <ac:chgData name="Marina Dragicevic Parot" userId="41bbd016-dea3-4f92-9ac7-37fe2e9521b0" providerId="ADAL" clId="{A50A2AB8-5E31-4297-A129-68108E00C829}" dt="2023-11-06T01:54:53.316" v="334" actId="2711"/>
          <ac:spMkLst>
            <pc:docMk/>
            <pc:sldMk cId="2114824921" sldId="1173"/>
            <ac:spMk id="63" creationId="{BCF0BEE7-4596-C266-7068-45489DDD41D9}"/>
          </ac:spMkLst>
        </pc:spChg>
      </pc:sldChg>
      <pc:sldChg chg="modSp add del ord">
        <pc:chgData name="Marina Dragicevic Parot" userId="41bbd016-dea3-4f92-9ac7-37fe2e9521b0" providerId="ADAL" clId="{A50A2AB8-5E31-4297-A129-68108E00C829}" dt="2023-11-06T20:10:57.910" v="1182" actId="47"/>
        <pc:sldMkLst>
          <pc:docMk/>
          <pc:sldMk cId="1976185135" sldId="1174"/>
        </pc:sldMkLst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53" creationId="{BDE956F1-A49C-4F38-93B2-6C2C64AB3EF6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63" creationId="{52517D6B-F738-DFB0-9C06-F9DBAD47F1A9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70" creationId="{480778B5-D31C-7A21-41D4-C7354159B53C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74" creationId="{022BC4E9-A3EB-A7D6-AE09-A147EBD8B161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78" creationId="{8257633E-83C6-5D44-DC3D-EDD3D412ABA1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88" creationId="{71B784FB-3E2C-0B51-E968-85941BEE7E4E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89" creationId="{0767FABD-4A3C-26A3-0895-B7C4EB058AB5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0" creationId="{D207C438-41E3-C756-007D-93820DD7A6A1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1" creationId="{8D207B4A-527C-3711-39C9-592D4915A698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2" creationId="{6717E3CC-3FF4-2233-64C9-C8C8B1F3FE37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3" creationId="{3C0EAA68-B1D4-1D05-AA67-F50EB0BCC6D4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4" creationId="{A9D63705-9ECA-0765-2F86-5C5744CCCE38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5" creationId="{2C49AB80-6860-EF1F-23A2-64D5A4091613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99" creationId="{06423C65-30B2-21FD-14C2-14409FBE96C1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00" creationId="{5153BB34-0512-3A81-DF55-895447F83235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01" creationId="{048529CF-886D-020E-C0C2-C00080703C9D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05" creationId="{4F82A29D-E436-636A-2A22-7836DC14C0BC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06" creationId="{C0185C97-BD4D-7D54-0DC0-BB3F55B3F96F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07" creationId="{D33DD684-1FB9-FA8C-8322-A1BAE133F332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08" creationId="{2A48F8A2-A157-271A-9D8A-16CA8D4F9156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12" creationId="{8DEF9541-2747-9B25-CCDE-12D57406AC80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13" creationId="{FB3C938E-F3F7-9DE7-6C4E-46A445E22736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17" creationId="{2DF3BE06-A5A3-9613-2D5F-3B32901A81F6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18" creationId="{BB35325C-FA76-ED4F-E233-02C898DD57E1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19" creationId="{74BD0B5D-A726-2B63-C246-F13BBCCED3AE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20" creationId="{17E34FE1-99D9-D4CD-2BDF-F5B7ED67EB85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21" creationId="{36B3E4D0-BA0F-A858-3445-C8B6C771B024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30" creationId="{F9180732-3C55-C01D-22F4-2B56FE53C4A5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43" creationId="{E530379D-92AC-0F46-6127-22E029464E17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44" creationId="{2D2A80A3-C521-A8FA-6C2D-A0043937C7F5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48" creationId="{026A72F3-1CAC-10C9-9EA9-29FE107265EB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58" creationId="{5171D6D1-C0A7-1DEC-7BCB-659BE85FF370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59" creationId="{3F6D4942-9CA4-FA64-5008-0BECC2270B7C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60" creationId="{6ED940AC-2167-060B-F0D2-94E8E77520BE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64" creationId="{BA4F80DB-28E8-CB50-A5F7-06C2EFC7D459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65" creationId="{6DA8ECA1-9DB7-22F5-255B-6167D8677AEB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66" creationId="{A46F612C-48BC-C716-1F66-8B7FDE2DCF9F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73" creationId="{6F93F966-7174-47AC-5794-BB0AB04F33D9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74" creationId="{F5B0CE6D-12D5-9D6D-689C-7FF7BCDADABA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78" creationId="{0E2ACDA7-034D-CCC4-27B2-D7717F18E69C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80" creationId="{6C4B151B-C775-F4E5-C31B-FD60D31E8977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81" creationId="{B2DCF042-DC98-DD19-66A5-F9451CE31502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83" creationId="{DEFD4820-035B-C8DF-B750-D7B2C051F95D}"/>
          </ac:spMkLst>
        </pc:spChg>
        <pc:spChg chg="mod">
          <ac:chgData name="Marina Dragicevic Parot" userId="41bbd016-dea3-4f92-9ac7-37fe2e9521b0" providerId="ADAL" clId="{A50A2AB8-5E31-4297-A129-68108E00C829}" dt="2023-11-06T01:54:25.320" v="331" actId="2711"/>
          <ac:spMkLst>
            <pc:docMk/>
            <pc:sldMk cId="1976185135" sldId="1174"/>
            <ac:spMk id="184" creationId="{8E053A6B-37B1-BC44-3788-84827E514944}"/>
          </ac:spMkLst>
        </pc:s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75" creationId="{52649651-2AC7-8DD0-0997-13175A686507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79" creationId="{F41073C7-F07A-D1C1-DFB5-AD70BC8221F6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84" creationId="{35E5E668-D1FA-25A9-1AB6-34C1F2A7AECF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96" creationId="{C5BEFDCC-0866-4DBA-80F6-D37AD69DF5E3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02" creationId="{CF12408E-3C6C-C940-EAE9-2DA1EC830B01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09" creationId="{307BB156-3732-AD73-47BF-EF6627D9A9E6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14" creationId="{A7E5DC9C-DB65-D8C3-3E53-1E9787D3DA90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22" creationId="{F2A23919-A89C-E8DB-3ED9-AF04C12182CF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27" creationId="{72DDAC5E-40BC-1014-915B-616FC1A79FFF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31" creationId="{36469805-18BF-B68E-E228-C39890736B4F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34" creationId="{C478D120-24DA-2F46-60D7-A36380893589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37" creationId="{54B92D7C-2DBE-B77B-FEF7-174446102CD2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40" creationId="{163A8853-962F-E0AC-753C-DED7D2993F0B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45" creationId="{4BD206B9-932E-5828-4377-50B467F199EC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49" creationId="{5A4E51BA-7B74-660C-B074-F3079B4F5491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52" creationId="{6F837BCD-1A25-7F87-6438-4C5149D8BFB8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55" creationId="{A87ADCB1-DBB0-B989-392C-EAC9F8F91BCA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61" creationId="{01876937-40BD-DF5C-3A83-EADC25C8E976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67" creationId="{7B06561E-924A-45DD-872D-B3ABB6D2E5DA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70" creationId="{78966F69-CA80-0C18-71D7-A33070872631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75" creationId="{6B43A2DA-FE8A-0299-5315-047B50E27D9A}"/>
          </ac:grpSpMkLst>
        </pc:grpChg>
        <pc:grpChg chg="mod">
          <ac:chgData name="Marina Dragicevic Parot" userId="41bbd016-dea3-4f92-9ac7-37fe2e9521b0" providerId="ADAL" clId="{A50A2AB8-5E31-4297-A129-68108E00C829}" dt="2023-11-06T01:54:25.320" v="331" actId="2711"/>
          <ac:grpSpMkLst>
            <pc:docMk/>
            <pc:sldMk cId="1976185135" sldId="1174"/>
            <ac:grpSpMk id="179" creationId="{F7A50A45-320C-08A4-9E79-9D10821A77F3}"/>
          </ac:grpSpMkLst>
        </pc:grpChg>
        <pc:picChg chg="mod">
          <ac:chgData name="Marina Dragicevic Parot" userId="41bbd016-dea3-4f92-9ac7-37fe2e9521b0" providerId="ADAL" clId="{A50A2AB8-5E31-4297-A129-68108E00C829}" dt="2023-11-06T01:54:25.320" v="331" actId="2711"/>
          <ac:picMkLst>
            <pc:docMk/>
            <pc:sldMk cId="1976185135" sldId="1174"/>
            <ac:picMk id="24" creationId="{87DD93E3-D715-4ED8-A56E-CE5D19D84EF2}"/>
          </ac:picMkLst>
        </pc:picChg>
        <pc:picChg chg="mod">
          <ac:chgData name="Marina Dragicevic Parot" userId="41bbd016-dea3-4f92-9ac7-37fe2e9521b0" providerId="ADAL" clId="{A50A2AB8-5E31-4297-A129-68108E00C829}" dt="2023-11-06T01:54:25.320" v="331" actId="2711"/>
          <ac:picMkLst>
            <pc:docMk/>
            <pc:sldMk cId="1976185135" sldId="1174"/>
            <ac:picMk id="182" creationId="{1271BC97-E07F-539C-8CB6-F3931EF9B5CE}"/>
          </ac:picMkLst>
        </pc:pic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60" creationId="{983B089A-1108-3EF0-2FD9-0D231F4B4D93}"/>
          </ac:cxnSpMkLst>
        </pc:cxn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65" creationId="{FC24421A-4D8E-680E-704B-EA3A19A42E0F}"/>
          </ac:cxnSpMkLst>
        </pc:cxn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71" creationId="{DFA437C3-657B-AFEE-E6DD-950F0FA1DFAE}"/>
          </ac:cxnSpMkLst>
        </pc:cxn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72" creationId="{91F1EF4B-9266-B057-5456-BD6F55034BB3}"/>
          </ac:cxnSpMkLst>
        </pc:cxn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73" creationId="{9247DF24-C147-C1EA-9438-C97B833C6AFB}"/>
          </ac:cxnSpMkLst>
        </pc:cxn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125" creationId="{349CF69D-D3F5-BBF1-8565-D6D29DE598A2}"/>
          </ac:cxnSpMkLst>
        </pc:cxnChg>
        <pc:cxnChg chg="mod">
          <ac:chgData name="Marina Dragicevic Parot" userId="41bbd016-dea3-4f92-9ac7-37fe2e9521b0" providerId="ADAL" clId="{A50A2AB8-5E31-4297-A129-68108E00C829}" dt="2023-11-06T01:54:25.320" v="331" actId="2711"/>
          <ac:cxnSpMkLst>
            <pc:docMk/>
            <pc:sldMk cId="1976185135" sldId="1174"/>
            <ac:cxnSpMk id="126" creationId="{149C31B4-6780-AA02-60BE-9A1EDF8E5B35}"/>
          </ac:cxnSpMkLst>
        </pc:cxnChg>
      </pc:sldChg>
      <pc:sldChg chg="modSp add del mod ord">
        <pc:chgData name="Marina Dragicevic Parot" userId="41bbd016-dea3-4f92-9ac7-37fe2e9521b0" providerId="ADAL" clId="{A50A2AB8-5E31-4297-A129-68108E00C829}" dt="2023-11-06T20:38:47.142" v="1687" actId="47"/>
        <pc:sldMkLst>
          <pc:docMk/>
          <pc:sldMk cId="3931726378" sldId="1177"/>
        </pc:sldMkLst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13" creationId="{8D85FEA8-40A1-6748-A2C9-F29C889DD902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22" creationId="{55FAB799-2F3E-4CE5-D8C9-AE6A9FE574E2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26" creationId="{A5284BA6-D584-2BC9-2235-A6484061DC2E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27" creationId="{9077B674-8270-8E7A-B163-BCD25993D627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28" creationId="{43D2DC53-8B92-F46C-41BF-CA960A05D51D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29" creationId="{F3EBE651-AA4E-0DC8-8EC9-7AD4856BAF07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0" creationId="{8DEA7893-0A78-3805-45B9-F130D2B0B8B2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1" creationId="{601C9D32-462F-9186-D992-CC55740C9548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2" creationId="{33D03B9D-4971-7A36-F2BC-6B0BC9F8DFD3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3" creationId="{E0FD225E-B792-2302-A0EC-B0D72A3804F6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4" creationId="{CC55A01A-BDFE-A2E8-3AF5-0D23B197C609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5" creationId="{96969BAB-ABA8-9D4E-72E0-EE354B28F46D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6" creationId="{879CCB1B-8043-D6DC-A161-CA9B75509FA9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7" creationId="{33BB66BF-9DF9-2AF9-DC63-50D3927B2009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8" creationId="{EA40991E-CB85-2722-6156-1836CE1393AD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39" creationId="{A985C282-F74C-9CC0-6817-68CAA534E4C5}"/>
          </ac:spMkLst>
        </pc:spChg>
        <pc:spChg chg="mod">
          <ac:chgData name="Marina Dragicevic Parot" userId="41bbd016-dea3-4f92-9ac7-37fe2e9521b0" providerId="ADAL" clId="{A50A2AB8-5E31-4297-A129-68108E00C829}" dt="2023-11-06T01:54:33.666" v="332" actId="2711"/>
          <ac:spMkLst>
            <pc:docMk/>
            <pc:sldMk cId="3931726378" sldId="1177"/>
            <ac:spMk id="43" creationId="{3FB39DA4-E51C-51B7-724F-6C692E4DFF7C}"/>
          </ac:spMkLst>
        </pc:spChg>
      </pc:sldChg>
      <pc:sldChg chg="modSp mod modNotesTx">
        <pc:chgData name="Marina Dragicevic Parot" userId="41bbd016-dea3-4f92-9ac7-37fe2e9521b0" providerId="ADAL" clId="{A50A2AB8-5E31-4297-A129-68108E00C829}" dt="2023-11-07T21:52:00.621" v="13343" actId="20577"/>
        <pc:sldMkLst>
          <pc:docMk/>
          <pc:sldMk cId="4195695443" sldId="1187"/>
        </pc:sldMkLst>
        <pc:spChg chg="mod">
          <ac:chgData name="Marina Dragicevic Parot" userId="41bbd016-dea3-4f92-9ac7-37fe2e9521b0" providerId="ADAL" clId="{A50A2AB8-5E31-4297-A129-68108E00C829}" dt="2023-11-07T21:48:44.237" v="13342" actId="404"/>
          <ac:spMkLst>
            <pc:docMk/>
            <pc:sldMk cId="4195695443" sldId="1187"/>
            <ac:spMk id="5" creationId="{0F1337C4-4B0F-FFE5-051A-2F956386BCE5}"/>
          </ac:spMkLst>
        </pc:spChg>
        <pc:spChg chg="mod">
          <ac:chgData name="Marina Dragicevic Parot" userId="41bbd016-dea3-4f92-9ac7-37fe2e9521b0" providerId="ADAL" clId="{A50A2AB8-5E31-4297-A129-68108E00C829}" dt="2023-11-07T21:52:00.621" v="13343" actId="20577"/>
          <ac:spMkLst>
            <pc:docMk/>
            <pc:sldMk cId="4195695443" sldId="1187"/>
            <ac:spMk id="8" creationId="{A633B4C8-C5DE-40EF-7C8F-7E44CA874A1E}"/>
          </ac:spMkLst>
        </pc:spChg>
        <pc:spChg chg="mod">
          <ac:chgData name="Marina Dragicevic Parot" userId="41bbd016-dea3-4f92-9ac7-37fe2e9521b0" providerId="ADAL" clId="{A50A2AB8-5E31-4297-A129-68108E00C829}" dt="2023-11-07T14:15:15.792" v="4829" actId="20577"/>
          <ac:spMkLst>
            <pc:docMk/>
            <pc:sldMk cId="4195695443" sldId="1187"/>
            <ac:spMk id="12" creationId="{34A54D74-6FBF-9738-9CAC-7161214C5F13}"/>
          </ac:spMkLst>
        </pc:spChg>
        <pc:picChg chg="mod modCrop">
          <ac:chgData name="Marina Dragicevic Parot" userId="41bbd016-dea3-4f92-9ac7-37fe2e9521b0" providerId="ADAL" clId="{A50A2AB8-5E31-4297-A129-68108E00C829}" dt="2023-11-07T17:51:28.634" v="10392" actId="732"/>
          <ac:picMkLst>
            <pc:docMk/>
            <pc:sldMk cId="4195695443" sldId="1187"/>
            <ac:picMk id="4" creationId="{EEEFEE10-03C5-EE34-0C73-951EF8EE86FB}"/>
          </ac:picMkLst>
        </pc:picChg>
        <pc:picChg chg="mod modCrop">
          <ac:chgData name="Marina Dragicevic Parot" userId="41bbd016-dea3-4f92-9ac7-37fe2e9521b0" providerId="ADAL" clId="{A50A2AB8-5E31-4297-A129-68108E00C829}" dt="2023-11-07T17:51:49.684" v="10395" actId="732"/>
          <ac:picMkLst>
            <pc:docMk/>
            <pc:sldMk cId="4195695443" sldId="1187"/>
            <ac:picMk id="6" creationId="{39A4577C-3CA7-580E-9650-1DC4C18FEBC4}"/>
          </ac:picMkLst>
        </pc:picChg>
      </pc:sldChg>
      <pc:sldChg chg="add del ord">
        <pc:chgData name="Marina Dragicevic Parot" userId="41bbd016-dea3-4f92-9ac7-37fe2e9521b0" providerId="ADAL" clId="{A50A2AB8-5E31-4297-A129-68108E00C829}" dt="2023-11-06T20:09:41.004" v="1099" actId="47"/>
        <pc:sldMkLst>
          <pc:docMk/>
          <pc:sldMk cId="3105783802" sldId="1189"/>
        </pc:sldMkLst>
      </pc:sldChg>
      <pc:sldChg chg="del">
        <pc:chgData name="Marina Dragicevic Parot" userId="41bbd016-dea3-4f92-9ac7-37fe2e9521b0" providerId="ADAL" clId="{A50A2AB8-5E31-4297-A129-68108E00C829}" dt="2023-11-06T01:45:22.753" v="146" actId="47"/>
        <pc:sldMkLst>
          <pc:docMk/>
          <pc:sldMk cId="3863345656" sldId="2920"/>
        </pc:sldMkLst>
      </pc:sldChg>
      <pc:sldChg chg="del">
        <pc:chgData name="Marina Dragicevic Parot" userId="41bbd016-dea3-4f92-9ac7-37fe2e9521b0" providerId="ADAL" clId="{A50A2AB8-5E31-4297-A129-68108E00C829}" dt="2023-11-06T01:47:17.641" v="154" actId="47"/>
        <pc:sldMkLst>
          <pc:docMk/>
          <pc:sldMk cId="1457657261" sldId="2925"/>
        </pc:sldMkLst>
      </pc:sldChg>
      <pc:sldChg chg="del">
        <pc:chgData name="Marina Dragicevic Parot" userId="41bbd016-dea3-4f92-9ac7-37fe2e9521b0" providerId="ADAL" clId="{A50A2AB8-5E31-4297-A129-68108E00C829}" dt="2023-11-06T01:47:19.591" v="155" actId="47"/>
        <pc:sldMkLst>
          <pc:docMk/>
          <pc:sldMk cId="1509235408" sldId="2930"/>
        </pc:sldMkLst>
      </pc:sldChg>
      <pc:sldChg chg="del">
        <pc:chgData name="Marina Dragicevic Parot" userId="41bbd016-dea3-4f92-9ac7-37fe2e9521b0" providerId="ADAL" clId="{A50A2AB8-5E31-4297-A129-68108E00C829}" dt="2023-11-06T01:45:08.398" v="143" actId="47"/>
        <pc:sldMkLst>
          <pc:docMk/>
          <pc:sldMk cId="1185699578" sldId="2931"/>
        </pc:sldMkLst>
      </pc:sldChg>
      <pc:sldChg chg="modSp mod">
        <pc:chgData name="Marina Dragicevic Parot" userId="41bbd016-dea3-4f92-9ac7-37fe2e9521b0" providerId="ADAL" clId="{A50A2AB8-5E31-4297-A129-68108E00C829}" dt="2023-11-06T01:53:51.069" v="329" actId="1076"/>
        <pc:sldMkLst>
          <pc:docMk/>
          <pc:sldMk cId="495267101" sldId="2935"/>
        </pc:sldMkLst>
        <pc:picChg chg="mod">
          <ac:chgData name="Marina Dragicevic Parot" userId="41bbd016-dea3-4f92-9ac7-37fe2e9521b0" providerId="ADAL" clId="{A50A2AB8-5E31-4297-A129-68108E00C829}" dt="2023-11-06T01:53:51.069" v="329" actId="1076"/>
          <ac:picMkLst>
            <pc:docMk/>
            <pc:sldMk cId="495267101" sldId="2935"/>
            <ac:picMk id="4" creationId="{EEEFEE10-03C5-EE34-0C73-951EF8EE86FB}"/>
          </ac:picMkLst>
        </pc:picChg>
      </pc:sldChg>
      <pc:sldChg chg="del">
        <pc:chgData name="Marina Dragicevic Parot" userId="41bbd016-dea3-4f92-9ac7-37fe2e9521b0" providerId="ADAL" clId="{A50A2AB8-5E31-4297-A129-68108E00C829}" dt="2023-11-06T01:45:29.944" v="147" actId="47"/>
        <pc:sldMkLst>
          <pc:docMk/>
          <pc:sldMk cId="3568117833" sldId="2936"/>
        </pc:sldMkLst>
      </pc:sldChg>
      <pc:sldChg chg="addSp delSp modSp add mod modNotesTx">
        <pc:chgData name="Marina Dragicevic Parot" userId="41bbd016-dea3-4f92-9ac7-37fe2e9521b0" providerId="ADAL" clId="{A50A2AB8-5E31-4297-A129-68108E00C829}" dt="2023-11-07T21:33:05.277" v="13208" actId="14100"/>
        <pc:sldMkLst>
          <pc:docMk/>
          <pc:sldMk cId="1353498201" sldId="2937"/>
        </pc:sldMkLst>
        <pc:spChg chg="mod">
          <ac:chgData name="Marina Dragicevic Parot" userId="41bbd016-dea3-4f92-9ac7-37fe2e9521b0" providerId="ADAL" clId="{A50A2AB8-5E31-4297-A129-68108E00C829}" dt="2023-11-06T20:58:12.756" v="2265" actId="403"/>
          <ac:spMkLst>
            <pc:docMk/>
            <pc:sldMk cId="1353498201" sldId="2937"/>
            <ac:spMk id="3" creationId="{458E16A6-B79B-C695-327A-6811EC3593A1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3" creationId="{797184AF-BAB3-3FFD-0F35-BDB429D8B1EF}"/>
          </ac:spMkLst>
        </pc:spChg>
        <pc:spChg chg="mod">
          <ac:chgData name="Marina Dragicevic Parot" userId="41bbd016-dea3-4f92-9ac7-37fe2e9521b0" providerId="ADAL" clId="{A50A2AB8-5E31-4297-A129-68108E00C829}" dt="2023-11-07T16:02:01.765" v="8148" actId="403"/>
          <ac:spMkLst>
            <pc:docMk/>
            <pc:sldMk cId="1353498201" sldId="2937"/>
            <ac:spMk id="4" creationId="{1FB035E8-B36C-6806-D680-BA9AE377F277}"/>
          </ac:spMkLst>
        </pc:spChg>
        <pc:spChg chg="add del mod">
          <ac:chgData name="Marina Dragicevic Parot" userId="41bbd016-dea3-4f92-9ac7-37fe2e9521b0" providerId="ADAL" clId="{A50A2AB8-5E31-4297-A129-68108E00C829}" dt="2023-11-06T19:56:01.095" v="400"/>
          <ac:spMkLst>
            <pc:docMk/>
            <pc:sldMk cId="1353498201" sldId="2937"/>
            <ac:spMk id="4" creationId="{52957014-A9F0-D2EB-578A-CDDCFE8BD10E}"/>
          </ac:spMkLst>
        </pc:spChg>
        <pc:spChg chg="del mod">
          <ac:chgData name="Marina Dragicevic Parot" userId="41bbd016-dea3-4f92-9ac7-37fe2e9521b0" providerId="ADAL" clId="{A50A2AB8-5E31-4297-A129-68108E00C829}" dt="2023-11-07T15:55:39.145" v="8115" actId="478"/>
          <ac:spMkLst>
            <pc:docMk/>
            <pc:sldMk cId="1353498201" sldId="2937"/>
            <ac:spMk id="5" creationId="{E46C9A39-4BD1-81E6-30DA-701AFB3839D5}"/>
          </ac:spMkLst>
        </pc:spChg>
        <pc:spChg chg="add 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7" creationId="{7BBA002C-6DA2-4555-B0FD-112C46471AAD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8" creationId="{DE33663C-CE71-4660-2AFB-DAAE67509D80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9" creationId="{B76D50B4-A381-17C2-CEAF-44D91A3E25B8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10" creationId="{8CFA213F-F224-0533-6C55-CC1B87B547E5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15" creationId="{C537537A-FC8E-0521-EE54-06503566D0BB}"/>
          </ac:spMkLst>
        </pc:spChg>
        <pc:spChg chg="mod">
          <ac:chgData name="Marina Dragicevic Parot" userId="41bbd016-dea3-4f92-9ac7-37fe2e9521b0" providerId="ADAL" clId="{A50A2AB8-5E31-4297-A129-68108E00C829}" dt="2023-11-06T20:36:53.234" v="1542" actId="1035"/>
          <ac:spMkLst>
            <pc:docMk/>
            <pc:sldMk cId="1353498201" sldId="2937"/>
            <ac:spMk id="15" creationId="{D581E096-E117-BAD6-15D1-F99018754B72}"/>
          </ac:spMkLst>
        </pc:spChg>
        <pc:spChg chg="mod">
          <ac:chgData name="Marina Dragicevic Parot" userId="41bbd016-dea3-4f92-9ac7-37fe2e9521b0" providerId="ADAL" clId="{A50A2AB8-5E31-4297-A129-68108E00C829}" dt="2023-11-06T20:36:50.504" v="1539" actId="1076"/>
          <ac:spMkLst>
            <pc:docMk/>
            <pc:sldMk cId="1353498201" sldId="2937"/>
            <ac:spMk id="16" creationId="{CA084E22-14D5-C3BB-40BB-347BB523DD7A}"/>
          </ac:spMkLst>
        </pc:spChg>
        <pc:spChg chg="mod">
          <ac:chgData name="Marina Dragicevic Parot" userId="41bbd016-dea3-4f92-9ac7-37fe2e9521b0" providerId="ADAL" clId="{A50A2AB8-5E31-4297-A129-68108E00C829}" dt="2023-11-07T16:02:16.885" v="8152"/>
          <ac:spMkLst>
            <pc:docMk/>
            <pc:sldMk cId="1353498201" sldId="2937"/>
            <ac:spMk id="18" creationId="{11660A34-6493-6095-D6C2-E51C4C235D0D}"/>
          </ac:spMkLst>
        </pc:spChg>
        <pc:spChg chg="mod">
          <ac:chgData name="Marina Dragicevic Parot" userId="41bbd016-dea3-4f92-9ac7-37fe2e9521b0" providerId="ADAL" clId="{A50A2AB8-5E31-4297-A129-68108E00C829}" dt="2023-11-06T01:53:43.777" v="327" actId="2711"/>
          <ac:spMkLst>
            <pc:docMk/>
            <pc:sldMk cId="1353498201" sldId="2937"/>
            <ac:spMk id="18" creationId="{44A88282-368F-5E4F-EFD2-2E7B700BC8C9}"/>
          </ac:spMkLst>
        </pc:spChg>
        <pc:spChg chg="mod">
          <ac:chgData name="Marina Dragicevic Parot" userId="41bbd016-dea3-4f92-9ac7-37fe2e9521b0" providerId="ADAL" clId="{A50A2AB8-5E31-4297-A129-68108E00C829}" dt="2023-11-07T18:42:02.254" v="10886" actId="6549"/>
          <ac:spMkLst>
            <pc:docMk/>
            <pc:sldMk cId="1353498201" sldId="2937"/>
            <ac:spMk id="19" creationId="{5A4CDBB7-5006-42A4-901C-DD8B97C8AA0B}"/>
          </ac:spMkLst>
        </pc:spChg>
        <pc:spChg chg="mod">
          <ac:chgData name="Marina Dragicevic Parot" userId="41bbd016-dea3-4f92-9ac7-37fe2e9521b0" providerId="ADAL" clId="{A50A2AB8-5E31-4297-A129-68108E00C829}" dt="2023-11-07T14:27:37.068" v="5617" actId="20577"/>
          <ac:spMkLst>
            <pc:docMk/>
            <pc:sldMk cId="1353498201" sldId="2937"/>
            <ac:spMk id="20" creationId="{8FAE594D-7D49-4D2C-951F-C0C629E16A84}"/>
          </ac:spMkLst>
        </pc:spChg>
        <pc:spChg chg="mod">
          <ac:chgData name="Marina Dragicevic Parot" userId="41bbd016-dea3-4f92-9ac7-37fe2e9521b0" providerId="ADAL" clId="{A50A2AB8-5E31-4297-A129-68108E00C829}" dt="2023-11-06T20:37:01.178" v="1547" actId="1035"/>
          <ac:spMkLst>
            <pc:docMk/>
            <pc:sldMk cId="1353498201" sldId="2937"/>
            <ac:spMk id="22" creationId="{73E61948-B880-4E4D-B2C6-6E5AB42D1ACC}"/>
          </ac:spMkLst>
        </pc:spChg>
        <pc:spChg chg="mod">
          <ac:chgData name="Marina Dragicevic Parot" userId="41bbd016-dea3-4f92-9ac7-37fe2e9521b0" providerId="ADAL" clId="{A50A2AB8-5E31-4297-A129-68108E00C829}" dt="2023-11-07T16:02:16.885" v="8152"/>
          <ac:spMkLst>
            <pc:docMk/>
            <pc:sldMk cId="1353498201" sldId="2937"/>
            <ac:spMk id="22" creationId="{D1F19A4F-D731-822F-ACB0-161ADBB01C4C}"/>
          </ac:spMkLst>
        </pc:spChg>
        <pc:spChg chg="mod">
          <ac:chgData name="Marina Dragicevic Parot" userId="41bbd016-dea3-4f92-9ac7-37fe2e9521b0" providerId="ADAL" clId="{A50A2AB8-5E31-4297-A129-68108E00C829}" dt="2023-11-06T20:35:57.179" v="1522" actId="12788"/>
          <ac:spMkLst>
            <pc:docMk/>
            <pc:sldMk cId="1353498201" sldId="2937"/>
            <ac:spMk id="23" creationId="{334390C4-B2F3-4908-90AB-BA241E0FD056}"/>
          </ac:spMkLst>
        </pc:spChg>
        <pc:spChg chg="mod">
          <ac:chgData name="Marina Dragicevic Parot" userId="41bbd016-dea3-4f92-9ac7-37fe2e9521b0" providerId="ADAL" clId="{A50A2AB8-5E31-4297-A129-68108E00C829}" dt="2023-11-07T16:02:16.885" v="8152"/>
          <ac:spMkLst>
            <pc:docMk/>
            <pc:sldMk cId="1353498201" sldId="2937"/>
            <ac:spMk id="24" creationId="{B35CB910-61D5-C820-82E3-337CCB787E08}"/>
          </ac:spMkLst>
        </pc:spChg>
        <pc:spChg chg="mod">
          <ac:chgData name="Marina Dragicevic Parot" userId="41bbd016-dea3-4f92-9ac7-37fe2e9521b0" providerId="ADAL" clId="{A50A2AB8-5E31-4297-A129-68108E00C829}" dt="2023-11-06T20:36:53.234" v="1542" actId="1035"/>
          <ac:spMkLst>
            <pc:docMk/>
            <pc:sldMk cId="1353498201" sldId="2937"/>
            <ac:spMk id="24" creationId="{B8EB92C2-3085-43DA-814C-904F1227A130}"/>
          </ac:spMkLst>
        </pc:spChg>
        <pc:spChg chg="mod">
          <ac:chgData name="Marina Dragicevic Parot" userId="41bbd016-dea3-4f92-9ac7-37fe2e9521b0" providerId="ADAL" clId="{A50A2AB8-5E31-4297-A129-68108E00C829}" dt="2023-11-06T20:36:25.870" v="1533" actId="12788"/>
          <ac:spMkLst>
            <pc:docMk/>
            <pc:sldMk cId="1353498201" sldId="2937"/>
            <ac:spMk id="25" creationId="{34E4D1DE-D893-40C6-8C6B-63B4268981AF}"/>
          </ac:spMkLst>
        </pc:spChg>
        <pc:spChg chg="mod">
          <ac:chgData name="Marina Dragicevic Parot" userId="41bbd016-dea3-4f92-9ac7-37fe2e9521b0" providerId="ADAL" clId="{A50A2AB8-5E31-4297-A129-68108E00C829}" dt="2023-11-07T16:02:16.885" v="8152"/>
          <ac:spMkLst>
            <pc:docMk/>
            <pc:sldMk cId="1353498201" sldId="2937"/>
            <ac:spMk id="25" creationId="{D3E72197-0E53-F3FC-4A58-8E0580947180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26" creationId="{17099690-7C28-F418-0720-02F41C92EAE5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27" creationId="{29D40E22-8289-6337-8ACF-D793324F9D1B}"/>
          </ac:spMkLst>
        </pc:spChg>
        <pc:spChg chg="mod">
          <ac:chgData name="Marina Dragicevic Parot" userId="41bbd016-dea3-4f92-9ac7-37fe2e9521b0" providerId="ADAL" clId="{A50A2AB8-5E31-4297-A129-68108E00C829}" dt="2023-11-07T21:32:23.798" v="13207" actId="20577"/>
          <ac:spMkLst>
            <pc:docMk/>
            <pc:sldMk cId="1353498201" sldId="2937"/>
            <ac:spMk id="30" creationId="{FFAF0168-E93C-43FA-AC33-49A2FC3DE908}"/>
          </ac:spMkLst>
        </pc:spChg>
        <pc:spChg chg="mod">
          <ac:chgData name="Marina Dragicevic Parot" userId="41bbd016-dea3-4f92-9ac7-37fe2e9521b0" providerId="ADAL" clId="{A50A2AB8-5E31-4297-A129-68108E00C829}" dt="2023-11-06T20:35:57.179" v="1522" actId="12788"/>
          <ac:spMkLst>
            <pc:docMk/>
            <pc:sldMk cId="1353498201" sldId="2937"/>
            <ac:spMk id="31" creationId="{3CEA627B-ECF1-4B26-B311-52FBF414AF1C}"/>
          </ac:spMkLst>
        </pc:spChg>
        <pc:spChg chg="mod">
          <ac:chgData name="Marina Dragicevic Parot" userId="41bbd016-dea3-4f92-9ac7-37fe2e9521b0" providerId="ADAL" clId="{A50A2AB8-5E31-4297-A129-68108E00C829}" dt="2023-11-07T16:01:07.712" v="8143" actId="20577"/>
          <ac:spMkLst>
            <pc:docMk/>
            <pc:sldMk cId="1353498201" sldId="2937"/>
            <ac:spMk id="32" creationId="{90FC470E-5720-42FF-AAB2-ED282AE5EDEC}"/>
          </ac:spMkLst>
        </pc:spChg>
        <pc:spChg chg="mod">
          <ac:chgData name="Marina Dragicevic Parot" userId="41bbd016-dea3-4f92-9ac7-37fe2e9521b0" providerId="ADAL" clId="{A50A2AB8-5E31-4297-A129-68108E00C829}" dt="2023-11-06T20:36:07.017" v="1524" actId="12788"/>
          <ac:spMkLst>
            <pc:docMk/>
            <pc:sldMk cId="1353498201" sldId="2937"/>
            <ac:spMk id="33" creationId="{AB8B4E1B-AD33-445C-AF04-7E03F8221514}"/>
          </ac:spMkLst>
        </pc:spChg>
        <pc:spChg chg="mod">
          <ac:chgData name="Marina Dragicevic Parot" userId="41bbd016-dea3-4f92-9ac7-37fe2e9521b0" providerId="ADAL" clId="{A50A2AB8-5E31-4297-A129-68108E00C829}" dt="2023-11-06T20:37:01.178" v="1547" actId="1035"/>
          <ac:spMkLst>
            <pc:docMk/>
            <pc:sldMk cId="1353498201" sldId="2937"/>
            <ac:spMk id="34" creationId="{F7C28F8E-1678-4FD5-9C3B-2A93CAF9A967}"/>
          </ac:spMkLst>
        </pc:spChg>
        <pc:spChg chg="mod">
          <ac:chgData name="Marina Dragicevic Parot" userId="41bbd016-dea3-4f92-9ac7-37fe2e9521b0" providerId="ADAL" clId="{A50A2AB8-5E31-4297-A129-68108E00C829}" dt="2023-11-06T20:35:51.431" v="1519" actId="12788"/>
          <ac:spMkLst>
            <pc:docMk/>
            <pc:sldMk cId="1353498201" sldId="2937"/>
            <ac:spMk id="35" creationId="{CC9505BF-A854-4E63-A791-27D041B15D85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36" creationId="{7250724B-BCE9-B16E-0E66-00B7D2F88CBA}"/>
          </ac:spMkLst>
        </pc:spChg>
        <pc:spChg chg="mod">
          <ac:chgData name="Marina Dragicevic Parot" userId="41bbd016-dea3-4f92-9ac7-37fe2e9521b0" providerId="ADAL" clId="{A50A2AB8-5E31-4297-A129-68108E00C829}" dt="2023-11-06T20:37:04.700" v="1552" actId="1035"/>
          <ac:spMkLst>
            <pc:docMk/>
            <pc:sldMk cId="1353498201" sldId="2937"/>
            <ac:spMk id="36" creationId="{85A5E669-1639-457E-80F3-080CB309554A}"/>
          </ac:spMkLst>
        </pc:spChg>
        <pc:spChg chg="mod">
          <ac:chgData name="Marina Dragicevic Parot" userId="41bbd016-dea3-4f92-9ac7-37fe2e9521b0" providerId="ADAL" clId="{A50A2AB8-5E31-4297-A129-68108E00C829}" dt="2023-11-06T20:36:07.017" v="1524" actId="12788"/>
          <ac:spMkLst>
            <pc:docMk/>
            <pc:sldMk cId="1353498201" sldId="2937"/>
            <ac:spMk id="37" creationId="{DF10947C-B6E5-4731-8485-DA17583FC40C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37" creationId="{F891E1AE-6E58-7F01-3D71-F72321812DCF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39" creationId="{B293B55F-D3FA-06B3-ECEC-45E469E1DF2B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40" creationId="{A03642C9-ABA4-C82A-022C-71AA136FAD93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41" creationId="{B4A27759-311B-16E6-B386-E5CC72476570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42" creationId="{2CD3A599-96B2-8C04-8FD5-1C673A994271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43" creationId="{06D286AC-C11F-4461-C08E-CC7128E04A2E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44" creationId="{265E7C4E-974B-DBDF-C89C-C7D68762EBB4}"/>
          </ac:spMkLst>
        </pc:spChg>
        <pc:spChg chg="del mod">
          <ac:chgData name="Marina Dragicevic Parot" userId="41bbd016-dea3-4f92-9ac7-37fe2e9521b0" providerId="ADAL" clId="{A50A2AB8-5E31-4297-A129-68108E00C829}" dt="2023-11-07T15:59:46.137" v="8132" actId="21"/>
          <ac:spMkLst>
            <pc:docMk/>
            <pc:sldMk cId="1353498201" sldId="2937"/>
            <ac:spMk id="45" creationId="{6B53038D-978C-1C6F-0E96-1660741E72C6}"/>
          </ac:spMkLst>
        </pc:spChg>
        <pc:spChg chg="mod">
          <ac:chgData name="Marina Dragicevic Parot" userId="41bbd016-dea3-4f92-9ac7-37fe2e9521b0" providerId="ADAL" clId="{A50A2AB8-5E31-4297-A129-68108E00C829}" dt="2023-11-07T16:02:16.885" v="8152"/>
          <ac:spMkLst>
            <pc:docMk/>
            <pc:sldMk cId="1353498201" sldId="2937"/>
            <ac:spMk id="51" creationId="{23335351-7160-6895-9FC8-C5C97402C47C}"/>
          </ac:spMkLst>
        </pc:spChg>
        <pc:spChg chg="mod">
          <ac:chgData name="Marina Dragicevic Parot" userId="41bbd016-dea3-4f92-9ac7-37fe2e9521b0" providerId="ADAL" clId="{A50A2AB8-5E31-4297-A129-68108E00C829}" dt="2023-11-07T16:02:16.885" v="8152"/>
          <ac:spMkLst>
            <pc:docMk/>
            <pc:sldMk cId="1353498201" sldId="2937"/>
            <ac:spMk id="52" creationId="{F1F943C8-9F78-12EC-6809-A35E07429A6F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3" creationId="{99C05A77-4A93-C134-7593-A5C2E8C95E1B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4" creationId="{54929CDF-57C4-CFB8-4CED-22B93B3DA806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5" creationId="{AE589F7F-61A8-CBBE-1DE4-5C9C3DED9CBC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6" creationId="{7EEDFA7A-8BDC-8B69-6C18-B5AFE7515A8D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7" creationId="{E9CE749B-D4E2-C4E0-826C-8967D73D7ADB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8" creationId="{C3623D92-9068-94A8-F007-167544F619C9}"/>
          </ac:spMkLst>
        </pc:spChg>
        <pc:spChg chg="add mod">
          <ac:chgData name="Marina Dragicevic Parot" userId="41bbd016-dea3-4f92-9ac7-37fe2e9521b0" providerId="ADAL" clId="{A50A2AB8-5E31-4297-A129-68108E00C829}" dt="2023-11-07T16:02:19.823" v="8153" actId="1076"/>
          <ac:spMkLst>
            <pc:docMk/>
            <pc:sldMk cId="1353498201" sldId="2937"/>
            <ac:spMk id="59" creationId="{920FCC7F-B09D-3C35-05CD-D6E073CFCDDE}"/>
          </ac:spMkLst>
        </pc:spChg>
        <pc:spChg chg="add mod ord">
          <ac:chgData name="Marina Dragicevic Parot" userId="41bbd016-dea3-4f92-9ac7-37fe2e9521b0" providerId="ADAL" clId="{A50A2AB8-5E31-4297-A129-68108E00C829}" dt="2023-11-07T21:33:05.277" v="13208" actId="14100"/>
          <ac:spMkLst>
            <pc:docMk/>
            <pc:sldMk cId="1353498201" sldId="2937"/>
            <ac:spMk id="60" creationId="{C3A26BDB-1D96-B8DC-09FB-8AF8CA5164D2}"/>
          </ac:spMkLst>
        </pc:spChg>
        <pc:grpChg chg="del mod">
          <ac:chgData name="Marina Dragicevic Parot" userId="41bbd016-dea3-4f92-9ac7-37fe2e9521b0" providerId="ADAL" clId="{A50A2AB8-5E31-4297-A129-68108E00C829}" dt="2023-11-07T15:59:46.137" v="8132" actId="21"/>
          <ac:grpSpMkLst>
            <pc:docMk/>
            <pc:sldMk cId="1353498201" sldId="2937"/>
            <ac:grpSpMk id="11" creationId="{7A6C2ECF-6721-3174-4347-04ECEB3A6F89}"/>
          </ac:grpSpMkLst>
        </pc:grpChg>
        <pc:grpChg chg="del mod">
          <ac:chgData name="Marina Dragicevic Parot" userId="41bbd016-dea3-4f92-9ac7-37fe2e9521b0" providerId="ADAL" clId="{A50A2AB8-5E31-4297-A129-68108E00C829}" dt="2023-11-07T15:59:46.137" v="8132" actId="21"/>
          <ac:grpSpMkLst>
            <pc:docMk/>
            <pc:sldMk cId="1353498201" sldId="2937"/>
            <ac:grpSpMk id="14" creationId="{09570E40-765E-2810-691F-24264DC20D27}"/>
          </ac:grpSpMkLst>
        </pc:grpChg>
        <pc:grpChg chg="add mod">
          <ac:chgData name="Marina Dragicevic Parot" userId="41bbd016-dea3-4f92-9ac7-37fe2e9521b0" providerId="ADAL" clId="{A50A2AB8-5E31-4297-A129-68108E00C829}" dt="2023-11-07T16:02:19.823" v="8153" actId="1076"/>
          <ac:grpSpMkLst>
            <pc:docMk/>
            <pc:sldMk cId="1353498201" sldId="2937"/>
            <ac:grpSpMk id="16" creationId="{2809AAD9-192A-17A8-AE24-524AD186DE26}"/>
          </ac:grpSpMkLst>
        </pc:grpChg>
        <pc:grpChg chg="add mod">
          <ac:chgData name="Marina Dragicevic Parot" userId="41bbd016-dea3-4f92-9ac7-37fe2e9521b0" providerId="ADAL" clId="{A50A2AB8-5E31-4297-A129-68108E00C829}" dt="2023-11-07T16:02:19.823" v="8153" actId="1076"/>
          <ac:grpSpMkLst>
            <pc:docMk/>
            <pc:sldMk cId="1353498201" sldId="2937"/>
            <ac:grpSpMk id="23" creationId="{52770133-15E2-BB87-8EF7-AC843066B762}"/>
          </ac:grpSpMkLst>
        </pc:grpChg>
        <pc:grpChg chg="del mod">
          <ac:chgData name="Marina Dragicevic Parot" userId="41bbd016-dea3-4f92-9ac7-37fe2e9521b0" providerId="ADAL" clId="{A50A2AB8-5E31-4297-A129-68108E00C829}" dt="2023-11-07T15:59:46.137" v="8132" actId="21"/>
          <ac:grpSpMkLst>
            <pc:docMk/>
            <pc:sldMk cId="1353498201" sldId="2937"/>
            <ac:grpSpMk id="28" creationId="{00EA9A66-4C9F-D8E6-C6AE-6A669F7F7706}"/>
          </ac:grpSpMkLst>
        </pc:grpChg>
        <pc:grpChg chg="add mod">
          <ac:chgData name="Marina Dragicevic Parot" userId="41bbd016-dea3-4f92-9ac7-37fe2e9521b0" providerId="ADAL" clId="{A50A2AB8-5E31-4297-A129-68108E00C829}" dt="2023-11-07T16:02:19.823" v="8153" actId="1076"/>
          <ac:grpSpMkLst>
            <pc:docMk/>
            <pc:sldMk cId="1353498201" sldId="2937"/>
            <ac:grpSpMk id="46" creationId="{5225C13E-3F2E-A813-FC96-4CF78B7C3600}"/>
          </ac:grpSpMkLst>
        </pc:grpChg>
        <pc:grpChg chg="mod">
          <ac:chgData name="Marina Dragicevic Parot" userId="41bbd016-dea3-4f92-9ac7-37fe2e9521b0" providerId="ADAL" clId="{A50A2AB8-5E31-4297-A129-68108E00C829}" dt="2023-11-07T19:29:47.085" v="12524" actId="1036"/>
          <ac:grpSpMkLst>
            <pc:docMk/>
            <pc:sldMk cId="1353498201" sldId="2937"/>
            <ac:grpSpMk id="47" creationId="{76C499CF-EC90-D911-718E-B39FEE10463A}"/>
          </ac:grpSpMkLst>
        </pc:grpChg>
        <pc:grpChg chg="mod">
          <ac:chgData name="Marina Dragicevic Parot" userId="41bbd016-dea3-4f92-9ac7-37fe2e9521b0" providerId="ADAL" clId="{A50A2AB8-5E31-4297-A129-68108E00C829}" dt="2023-11-07T19:29:47.085" v="12524" actId="1036"/>
          <ac:grpSpMkLst>
            <pc:docMk/>
            <pc:sldMk cId="1353498201" sldId="2937"/>
            <ac:grpSpMk id="48" creationId="{235AC887-11C9-67E0-A990-9D666798B260}"/>
          </ac:grpSpMkLst>
        </pc:grpChg>
        <pc:grpChg chg="mod">
          <ac:chgData name="Marina Dragicevic Parot" userId="41bbd016-dea3-4f92-9ac7-37fe2e9521b0" providerId="ADAL" clId="{A50A2AB8-5E31-4297-A129-68108E00C829}" dt="2023-11-07T19:29:47.085" v="12524" actId="1036"/>
          <ac:grpSpMkLst>
            <pc:docMk/>
            <pc:sldMk cId="1353498201" sldId="2937"/>
            <ac:grpSpMk id="49" creationId="{0A9C786D-6130-C5EB-02F7-9147EA9020F3}"/>
          </ac:grpSpMkLst>
        </pc:grpChg>
        <pc:grpChg chg="mod">
          <ac:chgData name="Marina Dragicevic Parot" userId="41bbd016-dea3-4f92-9ac7-37fe2e9521b0" providerId="ADAL" clId="{A50A2AB8-5E31-4297-A129-68108E00C829}" dt="2023-11-07T19:29:47.085" v="12524" actId="1036"/>
          <ac:grpSpMkLst>
            <pc:docMk/>
            <pc:sldMk cId="1353498201" sldId="2937"/>
            <ac:grpSpMk id="50" creationId="{E0243A2E-E040-D252-0E45-B8B38BAA3F0B}"/>
          </ac:grpSpMkLst>
        </pc:grpChg>
        <pc:picChg chg="add mod ord">
          <ac:chgData name="Marina Dragicevic Parot" userId="41bbd016-dea3-4f92-9ac7-37fe2e9521b0" providerId="ADAL" clId="{A50A2AB8-5E31-4297-A129-68108E00C829}" dt="2023-11-06T20:36:45.881" v="1538" actId="1076"/>
          <ac:picMkLst>
            <pc:docMk/>
            <pc:sldMk cId="1353498201" sldId="2937"/>
            <ac:picMk id="2" creationId="{40011DAE-FFA5-0AFC-5CA1-2B1E1A15BCF0}"/>
          </ac:picMkLst>
        </pc:picChg>
        <pc:picChg chg="add mod ord">
          <ac:chgData name="Marina Dragicevic Parot" userId="41bbd016-dea3-4f92-9ac7-37fe2e9521b0" providerId="ADAL" clId="{A50A2AB8-5E31-4297-A129-68108E00C829}" dt="2023-11-07T16:02:52.804" v="8158" actId="167"/>
          <ac:picMkLst>
            <pc:docMk/>
            <pc:sldMk cId="1353498201" sldId="2937"/>
            <ac:picMk id="2" creationId="{437A39F1-4615-ACE3-9CAA-240F21D926E8}"/>
          </ac:picMkLst>
        </pc:picChg>
        <pc:picChg chg="del">
          <ac:chgData name="Marina Dragicevic Parot" userId="41bbd016-dea3-4f92-9ac7-37fe2e9521b0" providerId="ADAL" clId="{A50A2AB8-5E31-4297-A129-68108E00C829}" dt="2023-11-06T01:42:43.333" v="82" actId="478"/>
          <ac:picMkLst>
            <pc:docMk/>
            <pc:sldMk cId="1353498201" sldId="2937"/>
            <ac:picMk id="5" creationId="{BA595D22-60B2-6FB0-55E5-B66E6706C0EC}"/>
          </ac:picMkLst>
        </pc:picChg>
        <pc:picChg chg="mod">
          <ac:chgData name="Marina Dragicevic Parot" userId="41bbd016-dea3-4f92-9ac7-37fe2e9521b0" providerId="ADAL" clId="{A50A2AB8-5E31-4297-A129-68108E00C829}" dt="2023-11-06T01:53:43.777" v="327" actId="2711"/>
          <ac:picMkLst>
            <pc:docMk/>
            <pc:sldMk cId="1353498201" sldId="2937"/>
            <ac:picMk id="9" creationId="{D80B4140-7ABE-5A45-714C-77B9AD3BE7A5}"/>
          </ac:picMkLst>
        </pc:picChg>
      </pc:sldChg>
      <pc:sldChg chg="addSp delSp modSp add mod delAnim modNotesTx">
        <pc:chgData name="Marina Dragicevic Parot" userId="41bbd016-dea3-4f92-9ac7-37fe2e9521b0" providerId="ADAL" clId="{A50A2AB8-5E31-4297-A129-68108E00C829}" dt="2023-11-06T21:28:46.578" v="3061" actId="12789"/>
        <pc:sldMkLst>
          <pc:docMk/>
          <pc:sldMk cId="123782305" sldId="2938"/>
        </pc:sldMkLst>
        <pc:spChg chg="del">
          <ac:chgData name="Marina Dragicevic Parot" userId="41bbd016-dea3-4f92-9ac7-37fe2e9521b0" providerId="ADAL" clId="{A50A2AB8-5E31-4297-A129-68108E00C829}" dt="2023-11-06T19:54:52.881" v="375" actId="478"/>
          <ac:spMkLst>
            <pc:docMk/>
            <pc:sldMk cId="123782305" sldId="2938"/>
            <ac:spMk id="3" creationId="{458E16A6-B79B-C695-327A-6811EC3593A1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3" creationId="{C6BA38B3-985E-0F41-9E40-EAFA42DCC1B4}"/>
          </ac:spMkLst>
        </pc:spChg>
        <pc:spChg chg="add del mod or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4" creationId="{4848C502-7B9B-34DF-E25B-70A409FFB376}"/>
          </ac:spMkLst>
        </pc:spChg>
        <pc:spChg chg="add del mod">
          <ac:chgData name="Marina Dragicevic Parot" userId="41bbd016-dea3-4f92-9ac7-37fe2e9521b0" providerId="ADAL" clId="{A50A2AB8-5E31-4297-A129-68108E00C829}" dt="2023-11-06T20:57:14.489" v="2262" actId="478"/>
          <ac:spMkLst>
            <pc:docMk/>
            <pc:sldMk cId="123782305" sldId="2938"/>
            <ac:spMk id="5" creationId="{3B9EF408-CF74-7481-4769-340322F12475}"/>
          </ac:spMkLst>
        </pc:spChg>
        <pc:spChg chg="add del mod or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5" creationId="{81CE1A94-28EE-A947-8526-B90F02797817}"/>
          </ac:spMkLst>
        </pc:spChg>
        <pc:spChg chg="add del mod">
          <ac:chgData name="Marina Dragicevic Parot" userId="41bbd016-dea3-4f92-9ac7-37fe2e9521b0" providerId="ADAL" clId="{A50A2AB8-5E31-4297-A129-68108E00C829}" dt="2023-11-06T20:10:19.112" v="1106" actId="478"/>
          <ac:spMkLst>
            <pc:docMk/>
            <pc:sldMk cId="123782305" sldId="2938"/>
            <ac:spMk id="7" creationId="{5F0B6C5E-8E09-1D6A-7B27-5CD2D82A96FA}"/>
          </ac:spMkLst>
        </pc:spChg>
        <pc:spChg chg="add del mod or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7" creationId="{C3FC3780-5564-531E-6168-F92EFA819A60}"/>
          </ac:spMkLst>
        </pc:spChg>
        <pc:spChg chg="add del mod">
          <ac:chgData name="Marina Dragicevic Parot" userId="41bbd016-dea3-4f92-9ac7-37fe2e9521b0" providerId="ADAL" clId="{A50A2AB8-5E31-4297-A129-68108E00C829}" dt="2023-11-06T20:10:19.112" v="1106" actId="478"/>
          <ac:spMkLst>
            <pc:docMk/>
            <pc:sldMk cId="123782305" sldId="2938"/>
            <ac:spMk id="8" creationId="{4FC2B3BF-AA33-70A9-BA71-0223231B0144}"/>
          </ac:spMkLst>
        </pc:spChg>
        <pc:spChg chg="add del mod or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8" creationId="{8835D21B-F265-ACD1-CFDF-82626056C74B}"/>
          </ac:spMkLst>
        </pc:spChg>
        <pc:spChg chg="add del mod or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10" creationId="{0D941501-8902-E846-BC6C-54245051F93E}"/>
          </ac:spMkLst>
        </pc:spChg>
        <pc:spChg chg="mod">
          <ac:chgData name="Marina Dragicevic Parot" userId="41bbd016-dea3-4f92-9ac7-37fe2e9521b0" providerId="ADAL" clId="{A50A2AB8-5E31-4297-A129-68108E00C829}" dt="2023-11-06T21:26:40.647" v="3013" actId="12788"/>
          <ac:spMkLst>
            <pc:docMk/>
            <pc:sldMk cId="123782305" sldId="2938"/>
            <ac:spMk id="10" creationId="{377FC015-B2D7-C0DA-7924-6D9B6C59BA48}"/>
          </ac:spMkLst>
        </pc:spChg>
        <pc:spChg chg="add del mod or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11" creationId="{0002F5B0-031E-D6CA-BD6C-0FBC5027168F}"/>
          </ac:spMkLst>
        </pc:spChg>
        <pc:spChg chg="add del mod">
          <ac:chgData name="Marina Dragicevic Parot" userId="41bbd016-dea3-4f92-9ac7-37fe2e9521b0" providerId="ADAL" clId="{A50A2AB8-5E31-4297-A129-68108E00C829}" dt="2023-11-06T20:10:19.112" v="1106" actId="478"/>
          <ac:spMkLst>
            <pc:docMk/>
            <pc:sldMk cId="123782305" sldId="2938"/>
            <ac:spMk id="12" creationId="{87C376C3-02A4-9EC7-03E5-552D16E5693B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15" creationId="{58A19DA4-3A02-0BF9-4450-DE3DD6F7C51E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15" creationId="{D581E096-E117-BAD6-15D1-F99018754B72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16" creationId="{CA084E22-14D5-C3BB-40BB-347BB523DD7A}"/>
          </ac:spMkLst>
        </pc:spChg>
        <pc:spChg chg="mod">
          <ac:chgData name="Marina Dragicevic Parot" userId="41bbd016-dea3-4f92-9ac7-37fe2e9521b0" providerId="ADAL" clId="{A50A2AB8-5E31-4297-A129-68108E00C829}" dt="2023-11-06T20:34:47.042" v="1314" actId="20577"/>
          <ac:spMkLst>
            <pc:docMk/>
            <pc:sldMk cId="123782305" sldId="2938"/>
            <ac:spMk id="18" creationId="{44A88282-368F-5E4F-EFD2-2E7B700BC8C9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19" creationId="{5A4CDBB7-5006-42A4-901C-DD8B97C8AA0B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19" creationId="{9DAE0887-729A-2D33-B98C-78A2A4D6256E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20" creationId="{8FAE594D-7D49-4D2C-951F-C0C629E16A84}"/>
          </ac:spMkLst>
        </pc:spChg>
        <pc:spChg chg="add del mod">
          <ac:chgData name="Marina Dragicevic Parot" userId="41bbd016-dea3-4f92-9ac7-37fe2e9521b0" providerId="ADAL" clId="{A50A2AB8-5E31-4297-A129-68108E00C829}" dt="2023-11-06T20:57:14.489" v="2262" actId="478"/>
          <ac:spMkLst>
            <pc:docMk/>
            <pc:sldMk cId="123782305" sldId="2938"/>
            <ac:spMk id="21" creationId="{1374747E-FD7F-5B36-79F0-4AEB45210697}"/>
          </ac:spMkLst>
        </pc:spChg>
        <pc:spChg chg="add mod topLvl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22" creationId="{173792C7-9221-EFF0-1B69-495709B9FB21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22" creationId="{73E61948-B880-4E4D-B2C6-6E5AB42D1ACC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23" creationId="{334390C4-B2F3-4908-90AB-BA241E0FD056}"/>
          </ac:spMkLst>
        </pc:spChg>
        <pc:spChg chg="add del mod topLvl">
          <ac:chgData name="Marina Dragicevic Parot" userId="41bbd016-dea3-4f92-9ac7-37fe2e9521b0" providerId="ADAL" clId="{A50A2AB8-5E31-4297-A129-68108E00C829}" dt="2023-11-06T21:09:51.034" v="2761" actId="478"/>
          <ac:spMkLst>
            <pc:docMk/>
            <pc:sldMk cId="123782305" sldId="2938"/>
            <ac:spMk id="23" creationId="{7F733681-94E6-1BD1-3D8A-9CD175AB4C20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24" creationId="{B8EB92C2-3085-43DA-814C-904F1227A130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25" creationId="{34E4D1DE-D893-40C6-8C6B-63B4268981AF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25" creationId="{D76C7E62-5417-F2ED-90F9-0D95E585FAEB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26" creationId="{1E9173AC-FDF6-C599-008E-B20F26DFC64F}"/>
          </ac:spMkLst>
        </pc:spChg>
        <pc:spChg chg="add del mo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27" creationId="{27882850-244E-42F2-CBC0-C7472FDB9ACB}"/>
          </ac:spMkLst>
        </pc:spChg>
        <pc:spChg chg="add del mod topLvl">
          <ac:chgData name="Marina Dragicevic Parot" userId="41bbd016-dea3-4f92-9ac7-37fe2e9521b0" providerId="ADAL" clId="{A50A2AB8-5E31-4297-A129-68108E00C829}" dt="2023-11-06T21:09:51.034" v="2761" actId="478"/>
          <ac:spMkLst>
            <pc:docMk/>
            <pc:sldMk cId="123782305" sldId="2938"/>
            <ac:spMk id="27" creationId="{B4B0E246-D4B0-BDEF-B0C6-FA11C1ABDC56}"/>
          </ac:spMkLst>
        </pc:spChg>
        <pc:spChg chg="add mod topLvl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28" creationId="{697390F0-ACBA-6A1A-5C28-35814ED30EE2}"/>
          </ac:spMkLst>
        </pc:spChg>
        <pc:spChg chg="add del mo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28" creationId="{DD948656-7912-63AA-F0F9-1EDEF4D0331D}"/>
          </ac:spMkLst>
        </pc:spChg>
        <pc:spChg chg="add del mo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29" creationId="{204ECFFA-DEFF-F43C-2587-8097EA26474B}"/>
          </ac:spMkLst>
        </pc:spChg>
        <pc:spChg chg="add mod topLvl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29" creationId="{86665FC5-1E14-70B5-93DD-310D83EB5987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0" creationId="{FFAF0168-E93C-43FA-AC33-49A2FC3DE908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1" creationId="{3CEA627B-ECF1-4B26-B311-52FBF414AF1C}"/>
          </ac:spMkLst>
        </pc:spChg>
        <pc:spChg chg="mod">
          <ac:chgData name="Marina Dragicevic Parot" userId="41bbd016-dea3-4f92-9ac7-37fe2e9521b0" providerId="ADAL" clId="{A50A2AB8-5E31-4297-A129-68108E00C829}" dt="2023-11-06T21:27:53.662" v="3052" actId="207"/>
          <ac:spMkLst>
            <pc:docMk/>
            <pc:sldMk cId="123782305" sldId="2938"/>
            <ac:spMk id="31" creationId="{AA9A6876-97A7-B7EB-7161-F01362FD8A5E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32" creationId="{4EE859BF-1483-F4BF-16D7-7F9573752F59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2" creationId="{90FC470E-5720-42FF-AAB2-ED282AE5EDEC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3" creationId="{AB8B4E1B-AD33-445C-AF04-7E03F8221514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34" creationId="{7D6D91AA-8E6F-1620-0993-F593E1D8DB69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4" creationId="{F7C28F8E-1678-4FD5-9C3B-2A93CAF9A967}"/>
          </ac:spMkLst>
        </pc:spChg>
        <pc:spChg chg="mod">
          <ac:chgData name="Marina Dragicevic Parot" userId="41bbd016-dea3-4f92-9ac7-37fe2e9521b0" providerId="ADAL" clId="{A50A2AB8-5E31-4297-A129-68108E00C829}" dt="2023-11-06T21:08:47.700" v="2707" actId="165"/>
          <ac:spMkLst>
            <pc:docMk/>
            <pc:sldMk cId="123782305" sldId="2938"/>
            <ac:spMk id="35" creationId="{3BC158DD-6403-6EA7-7BD0-08D209F23872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5" creationId="{CC9505BF-A854-4E63-A791-27D041B15D85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6" creationId="{85A5E669-1639-457E-80F3-080CB309554A}"/>
          </ac:spMkLst>
        </pc:spChg>
        <pc:spChg chg="add mod topLvl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36" creationId="{E4761E7F-C17F-4811-378A-C0C0DA907025}"/>
          </ac:spMkLst>
        </pc:spChg>
        <pc:spChg chg="add mod topLvl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37" creationId="{0E7FFC60-9B89-C7F6-95AC-BDC546F98F80}"/>
          </ac:spMkLst>
        </pc:spChg>
        <pc:spChg chg="del">
          <ac:chgData name="Marina Dragicevic Parot" userId="41bbd016-dea3-4f92-9ac7-37fe2e9521b0" providerId="ADAL" clId="{A50A2AB8-5E31-4297-A129-68108E00C829}" dt="2023-11-06T19:54:47.703" v="373" actId="478"/>
          <ac:spMkLst>
            <pc:docMk/>
            <pc:sldMk cId="123782305" sldId="2938"/>
            <ac:spMk id="37" creationId="{DF10947C-B6E5-4731-8485-DA17583FC40C}"/>
          </ac:spMkLst>
        </pc:spChg>
        <pc:spChg chg="add del mo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38" creationId="{65720142-8F8B-141F-91B3-E1E7AF799D4A}"/>
          </ac:spMkLst>
        </pc:spChg>
        <pc:spChg chg="mod">
          <ac:chgData name="Marina Dragicevic Parot" userId="41bbd016-dea3-4f92-9ac7-37fe2e9521b0" providerId="ADAL" clId="{A50A2AB8-5E31-4297-A129-68108E00C829}" dt="2023-11-06T21:27:41.477" v="3048" actId="207"/>
          <ac:spMkLst>
            <pc:docMk/>
            <pc:sldMk cId="123782305" sldId="2938"/>
            <ac:spMk id="39" creationId="{7CAB3094-E7D9-8556-9219-431DD2C688DF}"/>
          </ac:spMkLst>
        </pc:spChg>
        <pc:spChg chg="add del mo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39" creationId="{80F6C170-7A1C-688E-44D2-6ABDE21FA394}"/>
          </ac:spMkLst>
        </pc:spChg>
        <pc:spChg chg="mod">
          <ac:chgData name="Marina Dragicevic Parot" userId="41bbd016-dea3-4f92-9ac7-37fe2e9521b0" providerId="ADAL" clId="{A50A2AB8-5E31-4297-A129-68108E00C829}" dt="2023-11-06T21:27:38.682" v="3047" actId="207"/>
          <ac:spMkLst>
            <pc:docMk/>
            <pc:sldMk cId="123782305" sldId="2938"/>
            <ac:spMk id="40" creationId="{1975CC62-8283-F834-C106-C7E47B5C13CF}"/>
          </ac:spMkLst>
        </pc:spChg>
        <pc:spChg chg="add del mod">
          <ac:chgData name="Marina Dragicevic Parot" userId="41bbd016-dea3-4f92-9ac7-37fe2e9521b0" providerId="ADAL" clId="{A50A2AB8-5E31-4297-A129-68108E00C829}" dt="2023-11-06T19:55:35.350" v="398" actId="478"/>
          <ac:spMkLst>
            <pc:docMk/>
            <pc:sldMk cId="123782305" sldId="2938"/>
            <ac:spMk id="40" creationId="{2D4350A9-C014-0EAB-4A63-D9CC78977ED5}"/>
          </ac:spMkLst>
        </pc:spChg>
        <pc:spChg chg="add mod topLvl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41" creationId="{04FECEED-72F9-E52B-3FCC-92DEFE225CAC}"/>
          </ac:spMkLst>
        </pc:spChg>
        <pc:spChg chg="add mod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44" creationId="{D9505E6B-49CC-84C3-A105-50A96789C8A8}"/>
          </ac:spMkLst>
        </pc:spChg>
        <pc:spChg chg="add del mod">
          <ac:chgData name="Marina Dragicevic Parot" userId="41bbd016-dea3-4f92-9ac7-37fe2e9521b0" providerId="ADAL" clId="{A50A2AB8-5E31-4297-A129-68108E00C829}" dt="2023-11-06T21:08:35.704" v="2706" actId="478"/>
          <ac:spMkLst>
            <pc:docMk/>
            <pc:sldMk cId="123782305" sldId="2938"/>
            <ac:spMk id="45" creationId="{BD84092C-DB34-85CA-9FF7-CD008733404E}"/>
          </ac:spMkLst>
        </pc:spChg>
        <pc:spChg chg="add mod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46" creationId="{63079294-12B5-3BDF-681D-6903674DC767}"/>
          </ac:spMkLst>
        </pc:spChg>
        <pc:spChg chg="add mod">
          <ac:chgData name="Marina Dragicevic Parot" userId="41bbd016-dea3-4f92-9ac7-37fe2e9521b0" providerId="ADAL" clId="{A50A2AB8-5E31-4297-A129-68108E00C829}" dt="2023-11-06T21:24:11.522" v="2935" actId="1076"/>
          <ac:spMkLst>
            <pc:docMk/>
            <pc:sldMk cId="123782305" sldId="2938"/>
            <ac:spMk id="47" creationId="{62DAD758-D69D-0415-5B89-447319F3388E}"/>
          </ac:spMkLst>
        </pc:spChg>
        <pc:spChg chg="add mod">
          <ac:chgData name="Marina Dragicevic Parot" userId="41bbd016-dea3-4f92-9ac7-37fe2e9521b0" providerId="ADAL" clId="{A50A2AB8-5E31-4297-A129-68108E00C829}" dt="2023-11-06T21:28:36.808" v="3059" actId="1076"/>
          <ac:spMkLst>
            <pc:docMk/>
            <pc:sldMk cId="123782305" sldId="2938"/>
            <ac:spMk id="48" creationId="{D62D27DF-B596-A686-21A4-D10CD2E129E8}"/>
          </ac:spMkLst>
        </pc:spChg>
        <pc:spChg chg="add mod">
          <ac:chgData name="Marina Dragicevic Parot" userId="41bbd016-dea3-4f92-9ac7-37fe2e9521b0" providerId="ADAL" clId="{A50A2AB8-5E31-4297-A129-68108E00C829}" dt="2023-11-06T21:28:46.578" v="3061" actId="12789"/>
          <ac:spMkLst>
            <pc:docMk/>
            <pc:sldMk cId="123782305" sldId="2938"/>
            <ac:spMk id="49" creationId="{B4093E7A-C869-7A16-CD48-DE69ACBB7B87}"/>
          </ac:spMkLst>
        </pc:spChg>
        <pc:spChg chg="add mod">
          <ac:chgData name="Marina Dragicevic Parot" userId="41bbd016-dea3-4f92-9ac7-37fe2e9521b0" providerId="ADAL" clId="{A50A2AB8-5E31-4297-A129-68108E00C829}" dt="2023-11-06T21:28:46.578" v="3061" actId="12789"/>
          <ac:spMkLst>
            <pc:docMk/>
            <pc:sldMk cId="123782305" sldId="2938"/>
            <ac:spMk id="50" creationId="{86546B49-57B3-6698-BA01-0E0A031D5A6C}"/>
          </ac:spMkLst>
        </pc:spChg>
        <pc:spChg chg="add mod">
          <ac:chgData name="Marina Dragicevic Parot" userId="41bbd016-dea3-4f92-9ac7-37fe2e9521b0" providerId="ADAL" clId="{A50A2AB8-5E31-4297-A129-68108E00C829}" dt="2023-11-06T21:28:46.578" v="3061" actId="12789"/>
          <ac:spMkLst>
            <pc:docMk/>
            <pc:sldMk cId="123782305" sldId="2938"/>
            <ac:spMk id="51" creationId="{7A16CD54-DDBA-00CA-9893-BCB3CE27B64E}"/>
          </ac:spMkLst>
        </pc:spChg>
        <pc:grpChg chg="add del mod topLvl">
          <ac:chgData name="Marina Dragicevic Parot" userId="41bbd016-dea3-4f92-9ac7-37fe2e9521b0" providerId="ADAL" clId="{A50A2AB8-5E31-4297-A129-68108E00C829}" dt="2023-11-06T21:09:51.034" v="2761" actId="478"/>
          <ac:grpSpMkLst>
            <pc:docMk/>
            <pc:sldMk cId="123782305" sldId="2938"/>
            <ac:grpSpMk id="2" creationId="{908DF700-F013-560A-8DA9-A46398A4C387}"/>
          </ac:grpSpMkLst>
        </pc:grpChg>
        <pc:grpChg chg="add del mod topLvl">
          <ac:chgData name="Marina Dragicevic Parot" userId="41bbd016-dea3-4f92-9ac7-37fe2e9521b0" providerId="ADAL" clId="{A50A2AB8-5E31-4297-A129-68108E00C829}" dt="2023-11-06T21:27:08.054" v="3042" actId="478"/>
          <ac:grpSpMkLst>
            <pc:docMk/>
            <pc:sldMk cId="123782305" sldId="2938"/>
            <ac:grpSpMk id="9" creationId="{BD0BF874-9491-A676-5AAD-71835CEAE825}"/>
          </ac:grpSpMkLst>
        </pc:grpChg>
        <pc:grpChg chg="add del mod topLvl">
          <ac:chgData name="Marina Dragicevic Parot" userId="41bbd016-dea3-4f92-9ac7-37fe2e9521b0" providerId="ADAL" clId="{A50A2AB8-5E31-4297-A129-68108E00C829}" dt="2023-11-06T21:26:04.819" v="2986" actId="478"/>
          <ac:grpSpMkLst>
            <pc:docMk/>
            <pc:sldMk cId="123782305" sldId="2938"/>
            <ac:grpSpMk id="14" creationId="{5A0E01A5-B544-DA33-6A5F-8FFE8464BE22}"/>
          </ac:grpSpMkLst>
        </pc:grpChg>
        <pc:grpChg chg="add del mod topLvl">
          <ac:chgData name="Marina Dragicevic Parot" userId="41bbd016-dea3-4f92-9ac7-37fe2e9521b0" providerId="ADAL" clId="{A50A2AB8-5E31-4297-A129-68108E00C829}" dt="2023-11-06T21:26:06.319" v="2987" actId="478"/>
          <ac:grpSpMkLst>
            <pc:docMk/>
            <pc:sldMk cId="123782305" sldId="2938"/>
            <ac:grpSpMk id="17" creationId="{199D125B-D639-8B42-5782-BC441204CFC4}"/>
          </ac:grpSpMkLst>
        </pc:grpChg>
        <pc:grpChg chg="add del mod topLvl">
          <ac:chgData name="Marina Dragicevic Parot" userId="41bbd016-dea3-4f92-9ac7-37fe2e9521b0" providerId="ADAL" clId="{A50A2AB8-5E31-4297-A129-68108E00C829}" dt="2023-11-06T21:09:51.034" v="2761" actId="478"/>
          <ac:grpSpMkLst>
            <pc:docMk/>
            <pc:sldMk cId="123782305" sldId="2938"/>
            <ac:grpSpMk id="24" creationId="{1D470A75-E2BD-BC6A-195B-273268727560}"/>
          </ac:grpSpMkLst>
        </pc:grpChg>
        <pc:grpChg chg="add mod topLvl">
          <ac:chgData name="Marina Dragicevic Parot" userId="41bbd016-dea3-4f92-9ac7-37fe2e9521b0" providerId="ADAL" clId="{A50A2AB8-5E31-4297-A129-68108E00C829}" dt="2023-11-06T21:28:36.808" v="3059" actId="1076"/>
          <ac:grpSpMkLst>
            <pc:docMk/>
            <pc:sldMk cId="123782305" sldId="2938"/>
            <ac:grpSpMk id="30" creationId="{B20D12E8-9B00-77A4-24BE-6DE2A171EB1C}"/>
          </ac:grpSpMkLst>
        </pc:grpChg>
        <pc:grpChg chg="add mod topLvl">
          <ac:chgData name="Marina Dragicevic Parot" userId="41bbd016-dea3-4f92-9ac7-37fe2e9521b0" providerId="ADAL" clId="{A50A2AB8-5E31-4297-A129-68108E00C829}" dt="2023-11-06T21:28:36.808" v="3059" actId="1076"/>
          <ac:grpSpMkLst>
            <pc:docMk/>
            <pc:sldMk cId="123782305" sldId="2938"/>
            <ac:grpSpMk id="33" creationId="{F7E5B139-A024-3EB1-2513-6E056E40D807}"/>
          </ac:grpSpMkLst>
        </pc:grpChg>
        <pc:grpChg chg="add mod topLvl">
          <ac:chgData name="Marina Dragicevic Parot" userId="41bbd016-dea3-4f92-9ac7-37fe2e9521b0" providerId="ADAL" clId="{A50A2AB8-5E31-4297-A129-68108E00C829}" dt="2023-11-06T21:28:36.808" v="3059" actId="1076"/>
          <ac:grpSpMkLst>
            <pc:docMk/>
            <pc:sldMk cId="123782305" sldId="2938"/>
            <ac:grpSpMk id="38" creationId="{EFFCF7AD-7939-53D5-D7AC-5332C6551A71}"/>
          </ac:grpSpMkLst>
        </pc:grpChg>
        <pc:grpChg chg="add del mod">
          <ac:chgData name="Marina Dragicevic Parot" userId="41bbd016-dea3-4f92-9ac7-37fe2e9521b0" providerId="ADAL" clId="{A50A2AB8-5E31-4297-A129-68108E00C829}" dt="2023-11-06T21:08:47.700" v="2707" actId="165"/>
          <ac:grpSpMkLst>
            <pc:docMk/>
            <pc:sldMk cId="123782305" sldId="2938"/>
            <ac:grpSpMk id="43" creationId="{9A7D4948-4304-83CA-879E-A43CF4ACA24F}"/>
          </ac:grpSpMkLst>
        </pc:grpChg>
        <pc:graphicFrameChg chg="add del mod modGraphic">
          <ac:chgData name="Marina Dragicevic Parot" userId="41bbd016-dea3-4f92-9ac7-37fe2e9521b0" providerId="ADAL" clId="{A50A2AB8-5E31-4297-A129-68108E00C829}" dt="2023-11-06T21:24:02.327" v="2923" actId="478"/>
          <ac:graphicFrameMkLst>
            <pc:docMk/>
            <pc:sldMk cId="123782305" sldId="2938"/>
            <ac:graphicFrameMk id="52" creationId="{0EFCFB4D-F6A9-8439-4D48-B17B820EA5EA}"/>
          </ac:graphicFrameMkLst>
        </pc:graphicFrameChg>
        <pc:picChg chg="del">
          <ac:chgData name="Marina Dragicevic Parot" userId="41bbd016-dea3-4f92-9ac7-37fe2e9521b0" providerId="ADAL" clId="{A50A2AB8-5E31-4297-A129-68108E00C829}" dt="2023-11-06T19:54:50.021" v="374" actId="478"/>
          <ac:picMkLst>
            <pc:docMk/>
            <pc:sldMk cId="123782305" sldId="2938"/>
            <ac:picMk id="2" creationId="{40011DAE-FFA5-0AFC-5CA1-2B1E1A15BCF0}"/>
          </ac:picMkLst>
        </pc:picChg>
        <pc:picChg chg="del">
          <ac:chgData name="Marina Dragicevic Parot" userId="41bbd016-dea3-4f92-9ac7-37fe2e9521b0" providerId="ADAL" clId="{A50A2AB8-5E31-4297-A129-68108E00C829}" dt="2023-11-06T19:57:07.610" v="532" actId="478"/>
          <ac:picMkLst>
            <pc:docMk/>
            <pc:sldMk cId="123782305" sldId="2938"/>
            <ac:picMk id="9" creationId="{D80B4140-7ABE-5A45-714C-77B9AD3BE7A5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12" creationId="{742F080B-D86D-0BC9-6E83-0E42EE93E858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13" creationId="{F385686F-6C18-9FAD-7AAB-61B803343D51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14" creationId="{357C9C42-512E-D5E3-5464-C9D395A62E07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17" creationId="{26781BFD-5F72-8ECA-DF67-66C84E289D05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21" creationId="{F14B9354-4643-B398-DD0C-2895DE5CB3C8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26" creationId="{92D81B24-D077-87E6-7C02-CDC9D653AD77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41" creationId="{E1DD299E-AF79-B65C-38B8-A5E3F53B9D11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42" creationId="{38516AA8-1B27-7210-A825-21157A09A943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43" creationId="{C5D45535-8F2E-32B9-FB57-86EDCE1D2B4A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44" creationId="{DCF10044-4F19-54C3-BBF7-ABF701CB88E7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45" creationId="{AC41F15A-4FF0-32DE-88E9-A024ED3D1AA6}"/>
          </ac:picMkLst>
        </pc:picChg>
        <pc:picChg chg="add del mod">
          <ac:chgData name="Marina Dragicevic Parot" userId="41bbd016-dea3-4f92-9ac7-37fe2e9521b0" providerId="ADAL" clId="{A50A2AB8-5E31-4297-A129-68108E00C829}" dt="2023-11-06T19:55:35.350" v="398" actId="478"/>
          <ac:picMkLst>
            <pc:docMk/>
            <pc:sldMk cId="123782305" sldId="2938"/>
            <ac:picMk id="46" creationId="{8AB0CB73-F23D-6CA6-4473-E756FEE1752F}"/>
          </ac:picMkLst>
        </pc:picChg>
        <pc:cxnChg chg="mod">
          <ac:chgData name="Marina Dragicevic Parot" userId="41bbd016-dea3-4f92-9ac7-37fe2e9521b0" providerId="ADAL" clId="{A50A2AB8-5E31-4297-A129-68108E00C829}" dt="2023-11-06T21:08:47.700" v="2707" actId="165"/>
          <ac:cxnSpMkLst>
            <pc:docMk/>
            <pc:sldMk cId="123782305" sldId="2938"/>
            <ac:cxnSpMk id="4" creationId="{B2C14322-34D4-07B6-CA45-AA3D198421C4}"/>
          </ac:cxnSpMkLst>
        </pc:cxnChg>
        <pc:cxnChg chg="mod">
          <ac:chgData name="Marina Dragicevic Parot" userId="41bbd016-dea3-4f92-9ac7-37fe2e9521b0" providerId="ADAL" clId="{A50A2AB8-5E31-4297-A129-68108E00C829}" dt="2023-11-06T21:26:58.712" v="3041" actId="1036"/>
          <ac:cxnSpMkLst>
            <pc:docMk/>
            <pc:sldMk cId="123782305" sldId="2938"/>
            <ac:cxnSpMk id="11" creationId="{EF0F9BCC-723A-14AA-9C5D-2897DE79B691}"/>
          </ac:cxnSpMkLst>
        </pc:cxnChg>
        <pc:cxnChg chg="add del mod">
          <ac:chgData name="Marina Dragicevic Parot" userId="41bbd016-dea3-4f92-9ac7-37fe2e9521b0" providerId="ADAL" clId="{A50A2AB8-5E31-4297-A129-68108E00C829}" dt="2023-11-06T21:00:04.255" v="2354" actId="478"/>
          <ac:cxnSpMkLst>
            <pc:docMk/>
            <pc:sldMk cId="123782305" sldId="2938"/>
            <ac:cxnSpMk id="13" creationId="{30AD44C2-7965-4245-93BA-B1E89565D2DF}"/>
          </ac:cxnSpMkLst>
        </pc:cxnChg>
        <pc:cxnChg chg="mod">
          <ac:chgData name="Marina Dragicevic Parot" userId="41bbd016-dea3-4f92-9ac7-37fe2e9521b0" providerId="ADAL" clId="{A50A2AB8-5E31-4297-A129-68108E00C829}" dt="2023-11-06T21:08:47.700" v="2707" actId="165"/>
          <ac:cxnSpMkLst>
            <pc:docMk/>
            <pc:sldMk cId="123782305" sldId="2938"/>
            <ac:cxnSpMk id="16" creationId="{6A9F9EC7-FB0B-BED1-82D0-8A1CBBE7006E}"/>
          </ac:cxnSpMkLst>
        </pc:cxnChg>
        <pc:cxnChg chg="mod">
          <ac:chgData name="Marina Dragicevic Parot" userId="41bbd016-dea3-4f92-9ac7-37fe2e9521b0" providerId="ADAL" clId="{A50A2AB8-5E31-4297-A129-68108E00C829}" dt="2023-11-06T21:08:47.700" v="2707" actId="165"/>
          <ac:cxnSpMkLst>
            <pc:docMk/>
            <pc:sldMk cId="123782305" sldId="2938"/>
            <ac:cxnSpMk id="20" creationId="{C1AE282C-9994-6D1E-BDFF-B192121B9BFB}"/>
          </ac:cxnSpMkLst>
        </pc:cxnChg>
      </pc:sldChg>
      <pc:sldChg chg="add del">
        <pc:chgData name="Marina Dragicevic Parot" userId="41bbd016-dea3-4f92-9ac7-37fe2e9521b0" providerId="ADAL" clId="{A50A2AB8-5E31-4297-A129-68108E00C829}" dt="2023-11-06T01:44:52.428" v="142" actId="47"/>
        <pc:sldMkLst>
          <pc:docMk/>
          <pc:sldMk cId="2527703511" sldId="2938"/>
        </pc:sldMkLst>
      </pc:sldChg>
      <pc:sldChg chg="addSp delSp modSp add mod modNotesTx">
        <pc:chgData name="Marina Dragicevic Parot" userId="41bbd016-dea3-4f92-9ac7-37fe2e9521b0" providerId="ADAL" clId="{A50A2AB8-5E31-4297-A129-68108E00C829}" dt="2023-11-07T21:37:55.844" v="13286" actId="207"/>
        <pc:sldMkLst>
          <pc:docMk/>
          <pc:sldMk cId="4243967099" sldId="2939"/>
        </pc:sldMkLst>
        <pc:spChg chg="mod">
          <ac:chgData name="Marina Dragicevic Parot" userId="41bbd016-dea3-4f92-9ac7-37fe2e9521b0" providerId="ADAL" clId="{A50A2AB8-5E31-4297-A129-68108E00C829}" dt="2023-11-07T21:28:51.625" v="13108" actId="20577"/>
          <ac:spMkLst>
            <pc:docMk/>
            <pc:sldMk cId="4243967099" sldId="2939"/>
            <ac:spMk id="2" creationId="{A6FC4973-E327-45C6-38C1-CC117E918A87}"/>
          </ac:spMkLst>
        </pc:spChg>
        <pc:spChg chg="del">
          <ac:chgData name="Marina Dragicevic Parot" userId="41bbd016-dea3-4f92-9ac7-37fe2e9521b0" providerId="ADAL" clId="{A50A2AB8-5E31-4297-A129-68108E00C829}" dt="2023-11-06T20:39:29.784" v="1747" actId="478"/>
          <ac:spMkLst>
            <pc:docMk/>
            <pc:sldMk cId="4243967099" sldId="2939"/>
            <ac:spMk id="5" creationId="{3B9EF408-CF74-7481-4769-340322F12475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8" creationId="{5A9919D2-0945-B385-6E71-499A01773B1F}"/>
          </ac:spMkLst>
        </pc:spChg>
        <pc:spChg chg="add del mod">
          <ac:chgData name="Marina Dragicevic Parot" userId="41bbd016-dea3-4f92-9ac7-37fe2e9521b0" providerId="ADAL" clId="{A50A2AB8-5E31-4297-A129-68108E00C829}" dt="2023-11-06T21:30:34.502" v="3142" actId="478"/>
          <ac:spMkLst>
            <pc:docMk/>
            <pc:sldMk cId="4243967099" sldId="2939"/>
            <ac:spMk id="12" creationId="{0C04E024-EDDC-BF72-D7FF-A0342E037B17}"/>
          </ac:spMkLst>
        </pc:spChg>
        <pc:spChg chg="mod">
          <ac:chgData name="Marina Dragicevic Parot" userId="41bbd016-dea3-4f92-9ac7-37fe2e9521b0" providerId="ADAL" clId="{A50A2AB8-5E31-4297-A129-68108E00C829}" dt="2023-11-07T19:04:53.720" v="11980" actId="20577"/>
          <ac:spMkLst>
            <pc:docMk/>
            <pc:sldMk cId="4243967099" sldId="2939"/>
            <ac:spMk id="18" creationId="{44A88282-368F-5E4F-EFD2-2E7B700BC8C9}"/>
          </ac:spMkLst>
        </pc:spChg>
        <pc:spChg chg="del">
          <ac:chgData name="Marina Dragicevic Parot" userId="41bbd016-dea3-4f92-9ac7-37fe2e9521b0" providerId="ADAL" clId="{A50A2AB8-5E31-4297-A129-68108E00C829}" dt="2023-11-06T20:39:31.132" v="1748" actId="478"/>
          <ac:spMkLst>
            <pc:docMk/>
            <pc:sldMk cId="4243967099" sldId="2939"/>
            <ac:spMk id="21" creationId="{1374747E-FD7F-5B36-79F0-4AEB45210697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42" creationId="{DB0C78AE-1706-B302-C0DD-D5EFCCE82335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44" creationId="{27D1C121-7AFE-402E-E94F-73ACF8B754D0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45" creationId="{EF4D8A33-B5F3-2D6B-5562-2278C72D7A40}"/>
          </ac:spMkLst>
        </pc:spChg>
        <pc:spChg chg="add mod">
          <ac:chgData name="Marina Dragicevic Parot" userId="41bbd016-dea3-4f92-9ac7-37fe2e9521b0" providerId="ADAL" clId="{A50A2AB8-5E31-4297-A129-68108E00C829}" dt="2023-11-06T20:40:56.068" v="1767" actId="404"/>
          <ac:spMkLst>
            <pc:docMk/>
            <pc:sldMk cId="4243967099" sldId="2939"/>
            <ac:spMk id="46" creationId="{3F0ECA8F-9022-ABC0-AE28-CD756C4FC0F7}"/>
          </ac:spMkLst>
        </pc:spChg>
        <pc:spChg chg="del">
          <ac:chgData name="Marina Dragicevic Parot" userId="41bbd016-dea3-4f92-9ac7-37fe2e9521b0" providerId="ADAL" clId="{A50A2AB8-5E31-4297-A129-68108E00C829}" dt="2023-11-06T20:38:29.352" v="1683" actId="478"/>
          <ac:spMkLst>
            <pc:docMk/>
            <pc:sldMk cId="4243967099" sldId="2939"/>
            <ac:spMk id="47" creationId="{62DAD758-D69D-0415-5B89-447319F3388E}"/>
          </ac:spMkLst>
        </pc:spChg>
        <pc:spChg chg="add mod">
          <ac:chgData name="Marina Dragicevic Parot" userId="41bbd016-dea3-4f92-9ac7-37fe2e9521b0" providerId="ADAL" clId="{A50A2AB8-5E31-4297-A129-68108E00C829}" dt="2023-11-06T20:40:56.068" v="1767" actId="404"/>
          <ac:spMkLst>
            <pc:docMk/>
            <pc:sldMk cId="4243967099" sldId="2939"/>
            <ac:spMk id="48" creationId="{D8B665FA-6206-8A3F-FE55-3E4C1CA5BA42}"/>
          </ac:spMkLst>
        </pc:spChg>
        <pc:spChg chg="add mod">
          <ac:chgData name="Marina Dragicevic Parot" userId="41bbd016-dea3-4f92-9ac7-37fe2e9521b0" providerId="ADAL" clId="{A50A2AB8-5E31-4297-A129-68108E00C829}" dt="2023-11-06T20:40:48.362" v="1766" actId="404"/>
          <ac:spMkLst>
            <pc:docMk/>
            <pc:sldMk cId="4243967099" sldId="2939"/>
            <ac:spMk id="49" creationId="{41E442F1-45DA-1C9D-C342-7D77056F52E4}"/>
          </ac:spMkLst>
        </pc:spChg>
        <pc:spChg chg="add mod">
          <ac:chgData name="Marina Dragicevic Parot" userId="41bbd016-dea3-4f92-9ac7-37fe2e9521b0" providerId="ADAL" clId="{A50A2AB8-5E31-4297-A129-68108E00C829}" dt="2023-11-06T20:40:56.068" v="1767" actId="404"/>
          <ac:spMkLst>
            <pc:docMk/>
            <pc:sldMk cId="4243967099" sldId="2939"/>
            <ac:spMk id="50" creationId="{5B36ADE9-C6EF-E285-8C6B-4B06CA02E05C}"/>
          </ac:spMkLst>
        </pc:spChg>
        <pc:spChg chg="add mod">
          <ac:chgData name="Marina Dragicevic Parot" userId="41bbd016-dea3-4f92-9ac7-37fe2e9521b0" providerId="ADAL" clId="{A50A2AB8-5E31-4297-A129-68108E00C829}" dt="2023-11-06T20:40:56.068" v="1767" actId="404"/>
          <ac:spMkLst>
            <pc:docMk/>
            <pc:sldMk cId="4243967099" sldId="2939"/>
            <ac:spMk id="51" creationId="{36478BFB-267F-250D-16FF-B9B114C5A11E}"/>
          </ac:spMkLst>
        </pc:spChg>
        <pc:spChg chg="add mod">
          <ac:chgData name="Marina Dragicevic Parot" userId="41bbd016-dea3-4f92-9ac7-37fe2e9521b0" providerId="ADAL" clId="{A50A2AB8-5E31-4297-A129-68108E00C829}" dt="2023-11-06T20:40:56.068" v="1767" actId="404"/>
          <ac:spMkLst>
            <pc:docMk/>
            <pc:sldMk cId="4243967099" sldId="2939"/>
            <ac:spMk id="52" creationId="{9D483975-8CB1-DB88-62EE-8D8DDF30B6B7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58" creationId="{8AADE473-6817-45D1-DF09-235308AA888E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59" creationId="{3A42C9A4-FB17-981A-402A-5ED4EE8028E2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60" creationId="{159FACA9-00F6-34C3-D12B-800E4BB66699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61" creationId="{447A5358-3D2D-C813-3ABA-A472A1DB493F}"/>
          </ac:spMkLst>
        </pc:spChg>
        <pc:spChg chg="add mod">
          <ac:chgData name="Marina Dragicevic Parot" userId="41bbd016-dea3-4f92-9ac7-37fe2e9521b0" providerId="ADAL" clId="{A50A2AB8-5E31-4297-A129-68108E00C829}" dt="2023-11-06T20:40:18.160" v="1758" actId="403"/>
          <ac:spMkLst>
            <pc:docMk/>
            <pc:sldMk cId="4243967099" sldId="2939"/>
            <ac:spMk id="62" creationId="{59CD4BB3-EDE8-D29C-72E2-A8AF588DECD2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65" creationId="{F1A8BEA3-AD5E-6EAE-27ED-33EFA9DDE1AA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68" creationId="{1413F1BC-6E08-CB3C-1593-76D6416F01CC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71" creationId="{132BB3E6-65A1-9307-17E5-FCD5923ABB1E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73" creationId="{6C835AE0-137D-A8E4-1CF5-630D6561E089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74" creationId="{38AD5C99-1375-4ED0-47DE-DC2291B253A1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75" creationId="{14176EC1-06A9-7D0A-B1A5-8381264F86C6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77" creationId="{991DB780-EB47-D8E6-3314-8CC2BB8566E8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78" creationId="{D8EA1798-999F-2DAA-6D37-E8B1DC941A50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80" creationId="{2236C369-2BEA-C039-7E59-1F96854D1F27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81" creationId="{E65F89BB-D80F-E672-A799-88A94C9351D0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82" creationId="{68BCF1C7-7C43-ADB6-5AC8-4CC7776BD21A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83" creationId="{E4BBC222-C219-D2E7-F631-2AED408D0D89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85" creationId="{C0BCA963-A7A8-B360-40DD-511BE1ADFA96}"/>
          </ac:spMkLst>
        </pc:spChg>
        <pc:spChg chg="mod">
          <ac:chgData name="Marina Dragicevic Parot" userId="41bbd016-dea3-4f92-9ac7-37fe2e9521b0" providerId="ADAL" clId="{A50A2AB8-5E31-4297-A129-68108E00C829}" dt="2023-11-06T21:24:35.011" v="2936"/>
          <ac:spMkLst>
            <pc:docMk/>
            <pc:sldMk cId="4243967099" sldId="2939"/>
            <ac:spMk id="86" creationId="{E037EBE5-F076-6EC9-CE9C-C852E2B77DA3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87" creationId="{C825A2FB-2F30-DD46-A325-BE9923E1F299}"/>
          </ac:spMkLst>
        </pc:spChg>
        <pc:spChg chg="add del mod">
          <ac:chgData name="Marina Dragicevic Parot" userId="41bbd016-dea3-4f92-9ac7-37fe2e9521b0" providerId="ADAL" clId="{A50A2AB8-5E31-4297-A129-68108E00C829}" dt="2023-11-06T21:24:43.100" v="2937" actId="478"/>
          <ac:spMkLst>
            <pc:docMk/>
            <pc:sldMk cId="4243967099" sldId="2939"/>
            <ac:spMk id="88" creationId="{A9093C14-127C-E7BE-692F-7223F7913BB6}"/>
          </ac:spMkLst>
        </pc:spChg>
        <pc:spChg chg="add del mod">
          <ac:chgData name="Marina Dragicevic Parot" userId="41bbd016-dea3-4f92-9ac7-37fe2e9521b0" providerId="ADAL" clId="{A50A2AB8-5E31-4297-A129-68108E00C829}" dt="2023-11-06T21:24:43.100" v="2937" actId="478"/>
          <ac:spMkLst>
            <pc:docMk/>
            <pc:sldMk cId="4243967099" sldId="2939"/>
            <ac:spMk id="89" creationId="{B3181999-909B-06E0-DFC7-43A3EA7B3809}"/>
          </ac:spMkLst>
        </pc:spChg>
        <pc:spChg chg="add del mod">
          <ac:chgData name="Marina Dragicevic Parot" userId="41bbd016-dea3-4f92-9ac7-37fe2e9521b0" providerId="ADAL" clId="{A50A2AB8-5E31-4297-A129-68108E00C829}" dt="2023-11-06T21:24:43.100" v="2937" actId="478"/>
          <ac:spMkLst>
            <pc:docMk/>
            <pc:sldMk cId="4243967099" sldId="2939"/>
            <ac:spMk id="90" creationId="{48A340F1-1D51-6A3A-5CA1-A5E0653EABBB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91" creationId="{E3B5B478-4F2F-5F41-182C-049C92FD1A2E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92" creationId="{2A5DD8C2-2AC2-1076-9DAF-431FA44A0F8E}"/>
          </ac:spMkLst>
        </pc:spChg>
        <pc:spChg chg="add del mod">
          <ac:chgData name="Marina Dragicevic Parot" userId="41bbd016-dea3-4f92-9ac7-37fe2e9521b0" providerId="ADAL" clId="{A50A2AB8-5E31-4297-A129-68108E00C829}" dt="2023-11-06T21:29:16.454" v="3062" actId="478"/>
          <ac:spMkLst>
            <pc:docMk/>
            <pc:sldMk cId="4243967099" sldId="2939"/>
            <ac:spMk id="93" creationId="{1CB62BD1-6DA6-4D7C-C975-AE7C04262480}"/>
          </ac:spMkLst>
        </pc:spChg>
        <pc:spChg chg="add del mod">
          <ac:chgData name="Marina Dragicevic Parot" userId="41bbd016-dea3-4f92-9ac7-37fe2e9521b0" providerId="ADAL" clId="{A50A2AB8-5E31-4297-A129-68108E00C829}" dt="2023-11-06T21:29:30.414" v="3082" actId="478"/>
          <ac:spMkLst>
            <pc:docMk/>
            <pc:sldMk cId="4243967099" sldId="2939"/>
            <ac:spMk id="94" creationId="{E13184C5-B198-870B-FEFA-58E8EE88F153}"/>
          </ac:spMkLst>
        </pc:spChg>
        <pc:spChg chg="add mod">
          <ac:chgData name="Marina Dragicevic Parot" userId="41bbd016-dea3-4f92-9ac7-37fe2e9521b0" providerId="ADAL" clId="{A50A2AB8-5E31-4297-A129-68108E00C829}" dt="2023-11-06T21:40:05.095" v="4664" actId="20577"/>
          <ac:spMkLst>
            <pc:docMk/>
            <pc:sldMk cId="4243967099" sldId="2939"/>
            <ac:spMk id="95" creationId="{D9B3C3D6-D161-8C6C-AA98-85807666A68A}"/>
          </ac:spMkLst>
        </pc:spChg>
        <pc:grpChg chg="del">
          <ac:chgData name="Marina Dragicevic Parot" userId="41bbd016-dea3-4f92-9ac7-37fe2e9521b0" providerId="ADAL" clId="{A50A2AB8-5E31-4297-A129-68108E00C829}" dt="2023-11-06T20:38:31.011" v="1684" actId="478"/>
          <ac:grpSpMkLst>
            <pc:docMk/>
            <pc:sldMk cId="4243967099" sldId="2939"/>
            <ac:grpSpMk id="43" creationId="{9A7D4948-4304-83CA-879E-A43CF4ACA24F}"/>
          </ac:grpSpMkLst>
        </pc:grpChg>
        <pc:grpChg chg="add mod">
          <ac:chgData name="Marina Dragicevic Parot" userId="41bbd016-dea3-4f92-9ac7-37fe2e9521b0" providerId="ADAL" clId="{A50A2AB8-5E31-4297-A129-68108E00C829}" dt="2023-11-06T21:34:37.090" v="3700" actId="1076"/>
          <ac:grpSpMkLst>
            <pc:docMk/>
            <pc:sldMk cId="4243967099" sldId="2939"/>
            <ac:grpSpMk id="63" creationId="{2D2CA9C1-05A4-F810-CE95-09AB6634C7B7}"/>
          </ac:grpSpMkLst>
        </pc:grpChg>
        <pc:grpChg chg="add del mod">
          <ac:chgData name="Marina Dragicevic Parot" userId="41bbd016-dea3-4f92-9ac7-37fe2e9521b0" providerId="ADAL" clId="{A50A2AB8-5E31-4297-A129-68108E00C829}" dt="2023-11-06T21:24:50.156" v="2940" actId="478"/>
          <ac:grpSpMkLst>
            <pc:docMk/>
            <pc:sldMk cId="4243967099" sldId="2939"/>
            <ac:grpSpMk id="64" creationId="{4DEC95F0-3327-8ECA-BDBD-740A3453015F}"/>
          </ac:grpSpMkLst>
        </pc:grpChg>
        <pc:grpChg chg="add del mod">
          <ac:chgData name="Marina Dragicevic Parot" userId="41bbd016-dea3-4f92-9ac7-37fe2e9521b0" providerId="ADAL" clId="{A50A2AB8-5E31-4297-A129-68108E00C829}" dt="2023-11-06T21:24:48.390" v="2939" actId="478"/>
          <ac:grpSpMkLst>
            <pc:docMk/>
            <pc:sldMk cId="4243967099" sldId="2939"/>
            <ac:grpSpMk id="67" creationId="{BB6C0E74-5206-2F66-459D-90538C29AD87}"/>
          </ac:grpSpMkLst>
        </pc:grpChg>
        <pc:grpChg chg="add del mod">
          <ac:chgData name="Marina Dragicevic Parot" userId="41bbd016-dea3-4f92-9ac7-37fe2e9521b0" providerId="ADAL" clId="{A50A2AB8-5E31-4297-A129-68108E00C829}" dt="2023-11-06T21:24:45.991" v="2938" actId="478"/>
          <ac:grpSpMkLst>
            <pc:docMk/>
            <pc:sldMk cId="4243967099" sldId="2939"/>
            <ac:grpSpMk id="70" creationId="{B74C729F-64B4-84CC-948D-ABF20D9187EB}"/>
          </ac:grpSpMkLst>
        </pc:grpChg>
        <pc:grpChg chg="add del mod">
          <ac:chgData name="Marina Dragicevic Parot" userId="41bbd016-dea3-4f92-9ac7-37fe2e9521b0" providerId="ADAL" clId="{A50A2AB8-5E31-4297-A129-68108E00C829}" dt="2023-11-06T21:29:16.454" v="3062" actId="478"/>
          <ac:grpSpMkLst>
            <pc:docMk/>
            <pc:sldMk cId="4243967099" sldId="2939"/>
            <ac:grpSpMk id="76" creationId="{467CAC1B-E9AC-C65D-0030-AE2C598A0CD6}"/>
          </ac:grpSpMkLst>
        </pc:grpChg>
        <pc:grpChg chg="add del mod">
          <ac:chgData name="Marina Dragicevic Parot" userId="41bbd016-dea3-4f92-9ac7-37fe2e9521b0" providerId="ADAL" clId="{A50A2AB8-5E31-4297-A129-68108E00C829}" dt="2023-11-06T21:29:16.454" v="3062" actId="478"/>
          <ac:grpSpMkLst>
            <pc:docMk/>
            <pc:sldMk cId="4243967099" sldId="2939"/>
            <ac:grpSpMk id="79" creationId="{BE4CB302-DE00-603E-23B0-305898BC01DF}"/>
          </ac:grpSpMkLst>
        </pc:grpChg>
        <pc:grpChg chg="add del mod">
          <ac:chgData name="Marina Dragicevic Parot" userId="41bbd016-dea3-4f92-9ac7-37fe2e9521b0" providerId="ADAL" clId="{A50A2AB8-5E31-4297-A129-68108E00C829}" dt="2023-11-06T21:29:16.454" v="3062" actId="478"/>
          <ac:grpSpMkLst>
            <pc:docMk/>
            <pc:sldMk cId="4243967099" sldId="2939"/>
            <ac:grpSpMk id="84" creationId="{7CA8CE09-E1AA-1061-D61B-0FB24947400D}"/>
          </ac:grpSpMkLst>
        </pc:grpChg>
        <pc:graphicFrameChg chg="add mod modGraphic">
          <ac:chgData name="Marina Dragicevic Parot" userId="41bbd016-dea3-4f92-9ac7-37fe2e9521b0" providerId="ADAL" clId="{A50A2AB8-5E31-4297-A129-68108E00C829}" dt="2023-11-06T21:34:37.090" v="3700" actId="1076"/>
          <ac:graphicFrameMkLst>
            <pc:docMk/>
            <pc:sldMk cId="4243967099" sldId="2939"/>
            <ac:graphicFrameMk id="7" creationId="{9D8985E1-62E8-C88A-A374-60D16EB845EE}"/>
          </ac:graphicFrameMkLst>
        </pc:graphicFrameChg>
        <pc:graphicFrameChg chg="mod modGraphic">
          <ac:chgData name="Marina Dragicevic Parot" userId="41bbd016-dea3-4f92-9ac7-37fe2e9521b0" providerId="ADAL" clId="{A50A2AB8-5E31-4297-A129-68108E00C829}" dt="2023-11-07T21:37:55.844" v="13286" actId="207"/>
          <ac:graphicFrameMkLst>
            <pc:docMk/>
            <pc:sldMk cId="4243967099" sldId="2939"/>
            <ac:graphicFrameMk id="10" creationId="{AF42DEC3-79A4-177D-CA4D-7D0EAB85F211}"/>
          </ac:graphicFrameMkLst>
        </pc:graphicFrameChg>
        <pc:picChg chg="add mod">
          <ac:chgData name="Marina Dragicevic Parot" userId="41bbd016-dea3-4f92-9ac7-37fe2e9521b0" providerId="ADAL" clId="{A50A2AB8-5E31-4297-A129-68108E00C829}" dt="2023-11-06T20:40:06.419" v="1751" actId="164"/>
          <ac:picMkLst>
            <pc:docMk/>
            <pc:sldMk cId="4243967099" sldId="2939"/>
            <ac:picMk id="53" creationId="{B6C646AF-DD35-66B4-36DE-5524ED78CCFD}"/>
          </ac:picMkLst>
        </pc:picChg>
        <pc:picChg chg="add mod">
          <ac:chgData name="Marina Dragicevic Parot" userId="41bbd016-dea3-4f92-9ac7-37fe2e9521b0" providerId="ADAL" clId="{A50A2AB8-5E31-4297-A129-68108E00C829}" dt="2023-11-06T20:40:06.419" v="1751" actId="164"/>
          <ac:picMkLst>
            <pc:docMk/>
            <pc:sldMk cId="4243967099" sldId="2939"/>
            <ac:picMk id="54" creationId="{ADFA6E85-A824-98A5-E9EF-9FE9ED003D88}"/>
          </ac:picMkLst>
        </pc:picChg>
        <pc:picChg chg="add mod">
          <ac:chgData name="Marina Dragicevic Parot" userId="41bbd016-dea3-4f92-9ac7-37fe2e9521b0" providerId="ADAL" clId="{A50A2AB8-5E31-4297-A129-68108E00C829}" dt="2023-11-06T20:40:06.419" v="1751" actId="164"/>
          <ac:picMkLst>
            <pc:docMk/>
            <pc:sldMk cId="4243967099" sldId="2939"/>
            <ac:picMk id="55" creationId="{79C3DD86-1BBD-A09E-3B31-FAF91492095A}"/>
          </ac:picMkLst>
        </pc:picChg>
        <pc:picChg chg="add mod">
          <ac:chgData name="Marina Dragicevic Parot" userId="41bbd016-dea3-4f92-9ac7-37fe2e9521b0" providerId="ADAL" clId="{A50A2AB8-5E31-4297-A129-68108E00C829}" dt="2023-11-06T20:40:06.419" v="1751" actId="164"/>
          <ac:picMkLst>
            <pc:docMk/>
            <pc:sldMk cId="4243967099" sldId="2939"/>
            <ac:picMk id="56" creationId="{6ACF1EAB-0372-60EC-DC67-0768086BF8A0}"/>
          </ac:picMkLst>
        </pc:picChg>
        <pc:picChg chg="add mod">
          <ac:chgData name="Marina Dragicevic Parot" userId="41bbd016-dea3-4f92-9ac7-37fe2e9521b0" providerId="ADAL" clId="{A50A2AB8-5E31-4297-A129-68108E00C829}" dt="2023-11-06T20:40:06.419" v="1751" actId="164"/>
          <ac:picMkLst>
            <pc:docMk/>
            <pc:sldMk cId="4243967099" sldId="2939"/>
            <ac:picMk id="57" creationId="{ED6FF5CF-8971-53CD-A199-D91361C7CEC6}"/>
          </ac:picMkLst>
        </pc:picChg>
        <pc:cxnChg chg="mod">
          <ac:chgData name="Marina Dragicevic Parot" userId="41bbd016-dea3-4f92-9ac7-37fe2e9521b0" providerId="ADAL" clId="{A50A2AB8-5E31-4297-A129-68108E00C829}" dt="2023-11-06T20:38:31.011" v="1684" actId="478"/>
          <ac:cxnSpMkLst>
            <pc:docMk/>
            <pc:sldMk cId="4243967099" sldId="2939"/>
            <ac:cxnSpMk id="13" creationId="{30AD44C2-7965-4245-93BA-B1E89565D2DF}"/>
          </ac:cxnSpMkLst>
        </pc:cxnChg>
        <pc:cxnChg chg="mod">
          <ac:chgData name="Marina Dragicevic Parot" userId="41bbd016-dea3-4f92-9ac7-37fe2e9521b0" providerId="ADAL" clId="{A50A2AB8-5E31-4297-A129-68108E00C829}" dt="2023-11-06T21:24:35.011" v="2936"/>
          <ac:cxnSpMkLst>
            <pc:docMk/>
            <pc:sldMk cId="4243967099" sldId="2939"/>
            <ac:cxnSpMk id="66" creationId="{B5E3D70F-F919-2DC1-20EF-0CD211D61BC5}"/>
          </ac:cxnSpMkLst>
        </pc:cxnChg>
        <pc:cxnChg chg="mod">
          <ac:chgData name="Marina Dragicevic Parot" userId="41bbd016-dea3-4f92-9ac7-37fe2e9521b0" providerId="ADAL" clId="{A50A2AB8-5E31-4297-A129-68108E00C829}" dt="2023-11-06T21:24:35.011" v="2936"/>
          <ac:cxnSpMkLst>
            <pc:docMk/>
            <pc:sldMk cId="4243967099" sldId="2939"/>
            <ac:cxnSpMk id="69" creationId="{7548F418-8E99-D686-B81A-49AA8E42D628}"/>
          </ac:cxnSpMkLst>
        </pc:cxnChg>
        <pc:cxnChg chg="mod">
          <ac:chgData name="Marina Dragicevic Parot" userId="41bbd016-dea3-4f92-9ac7-37fe2e9521b0" providerId="ADAL" clId="{A50A2AB8-5E31-4297-A129-68108E00C829}" dt="2023-11-06T21:24:35.011" v="2936"/>
          <ac:cxnSpMkLst>
            <pc:docMk/>
            <pc:sldMk cId="4243967099" sldId="2939"/>
            <ac:cxnSpMk id="72" creationId="{5FB02C77-8541-B562-B9D4-2E14FB7AEE62}"/>
          </ac:cxnSpMkLst>
        </pc:cxnChg>
      </pc:sldChg>
      <pc:sldChg chg="addSp delSp modSp add del mod ord modNotesTx">
        <pc:chgData name="Marina Dragicevic Parot" userId="41bbd016-dea3-4f92-9ac7-37fe2e9521b0" providerId="ADAL" clId="{A50A2AB8-5E31-4297-A129-68108E00C829}" dt="2023-11-07T20:00:46.496" v="12920" actId="47"/>
        <pc:sldMkLst>
          <pc:docMk/>
          <pc:sldMk cId="526939943" sldId="2940"/>
        </pc:sldMkLst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" creationId="{9510FF7E-D9C2-B2E7-2C09-DD56F655E58B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" creationId="{A3728BE3-16CC-DC8A-DC67-71FB3971E368}"/>
          </ac:spMkLst>
        </pc:spChg>
        <pc:spChg chg="add mod">
          <ac:chgData name="Marina Dragicevic Parot" userId="41bbd016-dea3-4f92-9ac7-37fe2e9521b0" providerId="ADAL" clId="{A50A2AB8-5E31-4297-A129-68108E00C829}" dt="2023-11-07T15:33:09.247" v="7918" actId="20577"/>
          <ac:spMkLst>
            <pc:docMk/>
            <pc:sldMk cId="526939943" sldId="2940"/>
            <ac:spMk id="3" creationId="{E3AA7408-FFA1-37EB-FB6F-E5C3B322C3A0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4" creationId="{A7B04B2B-7486-5157-A768-E023E99D1FF4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5" creationId="{20B4E9AA-EF5E-A7A1-F9ED-2833C4C9DD39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9" creationId="{DF486412-BF44-EEC7-6668-780BDE8711D3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0" creationId="{5B28B2E7-243F-5EB0-C5FD-B2DDF41E8612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1" creationId="{61325B33-4FC8-E771-2BCC-58BB4DBF4170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3" creationId="{E2566C66-10D3-5D3C-60F7-FBFF4954CE89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4" creationId="{73376EA5-46DC-9217-A105-72FC2D2C9366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5" creationId="{B08F7BB6-8DB3-6771-3430-A06BCFEAF060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6" creationId="{BBC6CA4A-5C4E-CBDD-27B2-C4D875748237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7" creationId="{1907A7B2-5CD2-FC22-4A58-163619981010}"/>
          </ac:spMkLst>
        </pc:spChg>
        <pc:spChg chg="mod">
          <ac:chgData name="Marina Dragicevic Parot" userId="41bbd016-dea3-4f92-9ac7-37fe2e9521b0" providerId="ADAL" clId="{A50A2AB8-5E31-4297-A129-68108E00C829}" dt="2023-11-07T15:48:02.761" v="7969" actId="20577"/>
          <ac:spMkLst>
            <pc:docMk/>
            <pc:sldMk cId="526939943" sldId="2940"/>
            <ac:spMk id="18" creationId="{44A88282-368F-5E4F-EFD2-2E7B700BC8C9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19" creationId="{32DD4895-1B10-AA53-2759-FADCC993F38C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0" creationId="{B38C93BA-9571-C614-4158-CEC8C260B77F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1" creationId="{20D65195-BF60-ECFA-2A5C-D4F6B6BB8870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2" creationId="{812637F2-A08F-EA18-C22E-FB5EAB630813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3" creationId="{7B93776F-19A2-8857-B186-2DDE680BE52D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4" creationId="{E7165E0C-43AD-0CC5-2C0F-38E4CE364D49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5" creationId="{C60A7245-0423-5FC6-5FD2-03F3DCC8973F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6" creationId="{5C0846F3-0165-F230-6544-86D76F97391D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7" creationId="{A6C29188-BDE7-FCFC-C734-0850A9F0E240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8" creationId="{32A3AC0B-687D-EE5E-5809-36217A758448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29" creationId="{5368AAF0-A2E5-3F03-C273-394C2B65DFDF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0" creationId="{F17B4573-67CB-9687-246E-E1E487BE3B1A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1" creationId="{E7F3CCB5-FEE5-E7C7-E2BD-89E6689013B9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2" creationId="{B22E79EF-B5B2-1813-F8B5-D4B7DD967D88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3" creationId="{3DE48712-F33D-207E-9956-D2B1D07FC657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4" creationId="{11B778F5-80E0-E593-24EA-6F80CE77C15F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5" creationId="{2DB76E95-E776-33D4-E0B0-CCD9F1056184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6" creationId="{CE26EE5B-044A-5B76-291A-8E3FB4E32086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7" creationId="{13057E5D-EAE5-1B28-3959-9FA08CAC4026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8" creationId="{04449A9B-3C14-6E1F-41EF-8C51B627C0C7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39" creationId="{55DB0EF5-3FF0-CA0A-A35D-B9DBA7B2CC8B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40" creationId="{EB12F8F2-93E0-FB5E-019D-CFF258210706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41" creationId="{BD8E6F07-DC47-B496-ADB4-57EACB71FBC7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43" creationId="{2B23EB85-D8F1-9FF9-3EBB-268BF8607102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47" creationId="{623FD033-1C41-A3BF-2F7C-5C516EE86F9B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64" creationId="{1A427166-0EAD-3E32-0191-8D6552DFA23D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65" creationId="{FCABC5FF-8F1B-CA4F-4A6C-2005DC456291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66" creationId="{D4300364-E1B6-7E1C-F553-50E65A9A03E4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67" creationId="{C17FCED9-D348-419C-9D95-D887322C28C4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68" creationId="{1D860718-2DBF-181D-A828-5C372152CFE8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69" creationId="{CAB39572-CFC4-44B0-917C-455FAD8BA2BE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0" creationId="{4C916D66-9DC1-F717-2FCE-37EFD994F90A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1" creationId="{2FFC41F2-A139-17B2-9F01-F9E3DD7D08BD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2" creationId="{A806537D-DAC5-8749-7AAC-1307896DB6F2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3" creationId="{BDA73257-905F-2FB2-1BE7-53DEE150626A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4" creationId="{26D0B7CA-B4CC-ABA8-D37C-C1ED5D87F798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5" creationId="{DF1C9D92-5779-64E2-BCA0-7C277266CE2E}"/>
          </ac:spMkLst>
        </pc:spChg>
        <pc:spChg chg="add mod">
          <ac:chgData name="Marina Dragicevic Parot" userId="41bbd016-dea3-4f92-9ac7-37fe2e9521b0" providerId="ADAL" clId="{A50A2AB8-5E31-4297-A129-68108E00C829}" dt="2023-11-06T20:42:12.244" v="1839" actId="404"/>
          <ac:spMkLst>
            <pc:docMk/>
            <pc:sldMk cId="526939943" sldId="2940"/>
            <ac:spMk id="76" creationId="{CCFB761F-6BBE-D770-8990-C98F77251FFF}"/>
          </ac:spMkLst>
        </pc:spChg>
        <pc:spChg chg="add mod">
          <ac:chgData name="Marina Dragicevic Parot" userId="41bbd016-dea3-4f92-9ac7-37fe2e9521b0" providerId="ADAL" clId="{A50A2AB8-5E31-4297-A129-68108E00C829}" dt="2023-11-07T15:49:20.344" v="7973" actId="20578"/>
          <ac:spMkLst>
            <pc:docMk/>
            <pc:sldMk cId="526939943" sldId="2940"/>
            <ac:spMk id="79" creationId="{08B3C0D1-8689-CCE3-1AAF-E7B5AE938200}"/>
          </ac:spMkLst>
        </pc:spChg>
        <pc:grpChg chg="del">
          <ac:chgData name="Marina Dragicevic Parot" userId="41bbd016-dea3-4f92-9ac7-37fe2e9521b0" providerId="ADAL" clId="{A50A2AB8-5E31-4297-A129-68108E00C829}" dt="2023-11-06T20:41:29.690" v="1828" actId="478"/>
          <ac:grpSpMkLst>
            <pc:docMk/>
            <pc:sldMk cId="526939943" sldId="2940"/>
            <ac:grpSpMk id="63" creationId="{2D2CA9C1-05A4-F810-CE95-09AB6634C7B7}"/>
          </ac:grpSpMkLst>
        </pc:grpChg>
        <pc:grpChg chg="add del mod">
          <ac:chgData name="Marina Dragicevic Parot" userId="41bbd016-dea3-4f92-9ac7-37fe2e9521b0" providerId="ADAL" clId="{A50A2AB8-5E31-4297-A129-68108E00C829}" dt="2023-11-06T21:34:47.697" v="3702" actId="478"/>
          <ac:grpSpMkLst>
            <pc:docMk/>
            <pc:sldMk cId="526939943" sldId="2940"/>
            <ac:grpSpMk id="78" creationId="{F2E14F70-96D9-C927-3E92-79B4C7962C62}"/>
          </ac:grpSpMkLst>
        </pc:grpChg>
        <pc:graphicFrameChg chg="del">
          <ac:chgData name="Marina Dragicevic Parot" userId="41bbd016-dea3-4f92-9ac7-37fe2e9521b0" providerId="ADAL" clId="{A50A2AB8-5E31-4297-A129-68108E00C829}" dt="2023-11-06T20:41:29.690" v="1828" actId="478"/>
          <ac:graphicFrameMkLst>
            <pc:docMk/>
            <pc:sldMk cId="526939943" sldId="2940"/>
            <ac:graphicFrameMk id="7" creationId="{9D8985E1-62E8-C88A-A374-60D16EB845EE}"/>
          </ac:graphicFrameMkLst>
        </pc:graphicFrameChg>
        <pc:picChg chg="add mod ord">
          <ac:chgData name="Marina Dragicevic Parot" userId="41bbd016-dea3-4f92-9ac7-37fe2e9521b0" providerId="ADAL" clId="{A50A2AB8-5E31-4297-A129-68108E00C829}" dt="2023-11-06T20:42:04.771" v="1832" actId="164"/>
          <ac:picMkLst>
            <pc:docMk/>
            <pc:sldMk cId="526939943" sldId="2940"/>
            <ac:picMk id="77" creationId="{4AF52867-5A41-92CA-93C2-76EF3ECE7AA7}"/>
          </ac:picMkLst>
        </pc:picChg>
      </pc:sldChg>
      <pc:sldChg chg="addSp modSp add mod modNotesTx">
        <pc:chgData name="Marina Dragicevic Parot" userId="41bbd016-dea3-4f92-9ac7-37fe2e9521b0" providerId="ADAL" clId="{A50A2AB8-5E31-4297-A129-68108E00C829}" dt="2023-11-07T20:54:58.696" v="12945" actId="313"/>
        <pc:sldMkLst>
          <pc:docMk/>
          <pc:sldMk cId="198086463" sldId="2941"/>
        </pc:sldMkLst>
        <pc:spChg chg="add mod">
          <ac:chgData name="Marina Dragicevic Parot" userId="41bbd016-dea3-4f92-9ac7-37fe2e9521b0" providerId="ADAL" clId="{A50A2AB8-5E31-4297-A129-68108E00C829}" dt="2023-11-07T15:18:47.516" v="7898" actId="1076"/>
          <ac:spMkLst>
            <pc:docMk/>
            <pc:sldMk cId="198086463" sldId="2941"/>
            <ac:spMk id="3" creationId="{74AA2B3F-C3FA-2FBC-B077-EC0FA11C7E50}"/>
          </ac:spMkLst>
        </pc:spChg>
        <pc:spChg chg="mod">
          <ac:chgData name="Marina Dragicevic Parot" userId="41bbd016-dea3-4f92-9ac7-37fe2e9521b0" providerId="ADAL" clId="{A50A2AB8-5E31-4297-A129-68108E00C829}" dt="2023-11-07T20:54:58.696" v="12945" actId="313"/>
          <ac:spMkLst>
            <pc:docMk/>
            <pc:sldMk cId="198086463" sldId="2941"/>
            <ac:spMk id="18" creationId="{44A88282-368F-5E4F-EFD2-2E7B700BC8C9}"/>
          </ac:spMkLst>
        </pc:spChg>
        <pc:spChg chg="mod">
          <ac:chgData name="Marina Dragicevic Parot" userId="41bbd016-dea3-4f92-9ac7-37fe2e9521b0" providerId="ADAL" clId="{A50A2AB8-5E31-4297-A129-68108E00C829}" dt="2023-11-07T15:18:47.516" v="7898" actId="1076"/>
          <ac:spMkLst>
            <pc:docMk/>
            <pc:sldMk cId="198086463" sldId="2941"/>
            <ac:spMk id="79" creationId="{08B3C0D1-8689-CCE3-1AAF-E7B5AE938200}"/>
          </ac:spMkLst>
        </pc:spChg>
        <pc:picChg chg="add mod modCrop">
          <ac:chgData name="Marina Dragicevic Parot" userId="41bbd016-dea3-4f92-9ac7-37fe2e9521b0" providerId="ADAL" clId="{A50A2AB8-5E31-4297-A129-68108E00C829}" dt="2023-11-07T15:18:47.516" v="7898" actId="1076"/>
          <ac:picMkLst>
            <pc:docMk/>
            <pc:sldMk cId="198086463" sldId="2941"/>
            <ac:picMk id="5" creationId="{759E07EC-3378-C23A-3D74-DA36A7C3846F}"/>
          </ac:picMkLst>
        </pc:picChg>
        <pc:picChg chg="add mod modCrop">
          <ac:chgData name="Marina Dragicevic Parot" userId="41bbd016-dea3-4f92-9ac7-37fe2e9521b0" providerId="ADAL" clId="{A50A2AB8-5E31-4297-A129-68108E00C829}" dt="2023-11-07T15:18:47.516" v="7898" actId="1076"/>
          <ac:picMkLst>
            <pc:docMk/>
            <pc:sldMk cId="198086463" sldId="2941"/>
            <ac:picMk id="8" creationId="{E20DDEF2-31AC-FF08-C2DD-495A850B64B9}"/>
          </ac:picMkLst>
        </pc:picChg>
      </pc:sldChg>
      <pc:sldChg chg="addSp delSp modSp add mod modNotesTx">
        <pc:chgData name="Marina Dragicevic Parot" userId="41bbd016-dea3-4f92-9ac7-37fe2e9521b0" providerId="ADAL" clId="{A50A2AB8-5E31-4297-A129-68108E00C829}" dt="2023-11-07T21:40:31.014" v="13341" actId="20577"/>
        <pc:sldMkLst>
          <pc:docMk/>
          <pc:sldMk cId="695478325" sldId="2942"/>
        </pc:sldMkLst>
        <pc:spChg chg="add del mod">
          <ac:chgData name="Marina Dragicevic Parot" userId="41bbd016-dea3-4f92-9ac7-37fe2e9521b0" providerId="ADAL" clId="{A50A2AB8-5E31-4297-A129-68108E00C829}" dt="2023-11-07T16:03:09.002" v="8159" actId="21"/>
          <ac:spMkLst>
            <pc:docMk/>
            <pc:sldMk cId="695478325" sldId="2942"/>
            <ac:spMk id="2" creationId="{E3EE03A4-AD9A-D1FC-8E94-C74217E8E70C}"/>
          </ac:spMkLst>
        </pc:spChg>
        <pc:spChg chg="mod">
          <ac:chgData name="Marina Dragicevic Parot" userId="41bbd016-dea3-4f92-9ac7-37fe2e9521b0" providerId="ADAL" clId="{A50A2AB8-5E31-4297-A129-68108E00C829}" dt="2023-11-07T20:54:42.187" v="12941" actId="20577"/>
          <ac:spMkLst>
            <pc:docMk/>
            <pc:sldMk cId="695478325" sldId="2942"/>
            <ac:spMk id="3" creationId="{E3AA7408-FFA1-37EB-FB6F-E5C3B322C3A0}"/>
          </ac:spMkLst>
        </pc:spChg>
        <pc:spChg chg="add del mod">
          <ac:chgData name="Marina Dragicevic Parot" userId="41bbd016-dea3-4f92-9ac7-37fe2e9521b0" providerId="ADAL" clId="{A50A2AB8-5E31-4297-A129-68108E00C829}" dt="2023-11-07T16:03:09.002" v="8159" actId="21"/>
          <ac:spMkLst>
            <pc:docMk/>
            <pc:sldMk cId="695478325" sldId="2942"/>
            <ac:spMk id="4" creationId="{7D0C433C-204B-AADE-1C11-96F02129F443}"/>
          </ac:spMkLst>
        </pc:spChg>
        <pc:spChg chg="add del mod">
          <ac:chgData name="Marina Dragicevic Parot" userId="41bbd016-dea3-4f92-9ac7-37fe2e9521b0" providerId="ADAL" clId="{A50A2AB8-5E31-4297-A129-68108E00C829}" dt="2023-11-07T16:03:09.002" v="8159" actId="21"/>
          <ac:spMkLst>
            <pc:docMk/>
            <pc:sldMk cId="695478325" sldId="2942"/>
            <ac:spMk id="5" creationId="{B93B8125-7D25-8769-93F9-12B546E86540}"/>
          </ac:spMkLst>
        </pc:spChg>
        <pc:spChg chg="add mod">
          <ac:chgData name="Marina Dragicevic Parot" userId="41bbd016-dea3-4f92-9ac7-37fe2e9521b0" providerId="ADAL" clId="{A50A2AB8-5E31-4297-A129-68108E00C829}" dt="2023-11-07T19:52:14.214" v="12919" actId="1076"/>
          <ac:spMkLst>
            <pc:docMk/>
            <pc:sldMk cId="695478325" sldId="2942"/>
            <ac:spMk id="7" creationId="{143E6D65-21D9-B238-C2AA-C022954A0DD0}"/>
          </ac:spMkLst>
        </pc:spChg>
        <pc:spChg chg="add mod">
          <ac:chgData name="Marina Dragicevic Parot" userId="41bbd016-dea3-4f92-9ac7-37fe2e9521b0" providerId="ADAL" clId="{A50A2AB8-5E31-4297-A129-68108E00C829}" dt="2023-11-07T19:52:14.214" v="12919" actId="1076"/>
          <ac:spMkLst>
            <pc:docMk/>
            <pc:sldMk cId="695478325" sldId="2942"/>
            <ac:spMk id="8" creationId="{5BE6D20C-1A25-02CD-5675-6EF798843062}"/>
          </ac:spMkLst>
        </pc:spChg>
        <pc:spChg chg="add mod">
          <ac:chgData name="Marina Dragicevic Parot" userId="41bbd016-dea3-4f92-9ac7-37fe2e9521b0" providerId="ADAL" clId="{A50A2AB8-5E31-4297-A129-68108E00C829}" dt="2023-11-07T19:52:14.214" v="12919" actId="1076"/>
          <ac:spMkLst>
            <pc:docMk/>
            <pc:sldMk cId="695478325" sldId="2942"/>
            <ac:spMk id="9" creationId="{E567E382-3B0B-8483-CDB3-4127DF9265CE}"/>
          </ac:spMkLst>
        </pc:spChg>
        <pc:spChg chg="add mod">
          <ac:chgData name="Marina Dragicevic Parot" userId="41bbd016-dea3-4f92-9ac7-37fe2e9521b0" providerId="ADAL" clId="{A50A2AB8-5E31-4297-A129-68108E00C829}" dt="2023-11-07T19:52:14.214" v="12919" actId="1076"/>
          <ac:spMkLst>
            <pc:docMk/>
            <pc:sldMk cId="695478325" sldId="2942"/>
            <ac:spMk id="10" creationId="{47C30D89-9E4D-7CFD-4420-A91445EFE900}"/>
          </ac:spMkLst>
        </pc:spChg>
        <pc:spChg chg="add mod">
          <ac:chgData name="Marina Dragicevic Parot" userId="41bbd016-dea3-4f92-9ac7-37fe2e9521b0" providerId="ADAL" clId="{A50A2AB8-5E31-4297-A129-68108E00C829}" dt="2023-11-07T19:52:14.214" v="12919" actId="1076"/>
          <ac:spMkLst>
            <pc:docMk/>
            <pc:sldMk cId="695478325" sldId="2942"/>
            <ac:spMk id="11" creationId="{655C828B-FFCC-4225-F137-DDA25E85906C}"/>
          </ac:spMkLst>
        </pc:spChg>
        <pc:spChg chg="add mod">
          <ac:chgData name="Marina Dragicevic Parot" userId="41bbd016-dea3-4f92-9ac7-37fe2e9521b0" providerId="ADAL" clId="{A50A2AB8-5E31-4297-A129-68108E00C829}" dt="2023-11-07T19:52:14.214" v="12919" actId="1076"/>
          <ac:spMkLst>
            <pc:docMk/>
            <pc:sldMk cId="695478325" sldId="2942"/>
            <ac:spMk id="12" creationId="{4B4F74C9-9AAC-551C-765F-EA3D3E06BEFE}"/>
          </ac:spMkLst>
        </pc:spChg>
        <pc:spChg chg="add mod">
          <ac:chgData name="Marina Dragicevic Parot" userId="41bbd016-dea3-4f92-9ac7-37fe2e9521b0" providerId="ADAL" clId="{A50A2AB8-5E31-4297-A129-68108E00C829}" dt="2023-11-07T21:09:00.411" v="13097" actId="20577"/>
          <ac:spMkLst>
            <pc:docMk/>
            <pc:sldMk cId="695478325" sldId="2942"/>
            <ac:spMk id="13" creationId="{F7C24236-EDCC-FF91-93BB-0E0D6B33B5A4}"/>
          </ac:spMkLst>
        </pc:spChg>
        <pc:spChg chg="add mod">
          <ac:chgData name="Marina Dragicevic Parot" userId="41bbd016-dea3-4f92-9ac7-37fe2e9521b0" providerId="ADAL" clId="{A50A2AB8-5E31-4297-A129-68108E00C829}" dt="2023-11-07T21:31:05.852" v="13196" actId="6549"/>
          <ac:spMkLst>
            <pc:docMk/>
            <pc:sldMk cId="695478325" sldId="2942"/>
            <ac:spMk id="14" creationId="{C8ACB297-89C4-ED9E-1552-C730017E874A}"/>
          </ac:spMkLst>
        </pc:spChg>
        <pc:spChg chg="add mod">
          <ac:chgData name="Marina Dragicevic Parot" userId="41bbd016-dea3-4f92-9ac7-37fe2e9521b0" providerId="ADAL" clId="{A50A2AB8-5E31-4297-A129-68108E00C829}" dt="2023-11-07T21:40:31.014" v="13341" actId="20577"/>
          <ac:spMkLst>
            <pc:docMk/>
            <pc:sldMk cId="695478325" sldId="2942"/>
            <ac:spMk id="15" creationId="{61411B0C-85FD-50B8-DAE0-CCF58130FD0F}"/>
          </ac:spMkLst>
        </pc:spChg>
        <pc:spChg chg="mod">
          <ac:chgData name="Marina Dragicevic Parot" userId="41bbd016-dea3-4f92-9ac7-37fe2e9521b0" providerId="ADAL" clId="{A50A2AB8-5E31-4297-A129-68108E00C829}" dt="2023-11-07T21:29:33.644" v="13152" actId="6549"/>
          <ac:spMkLst>
            <pc:docMk/>
            <pc:sldMk cId="695478325" sldId="2942"/>
            <ac:spMk id="18" creationId="{44A88282-368F-5E4F-EFD2-2E7B700BC8C9}"/>
          </ac:spMkLst>
        </pc:spChg>
        <pc:spChg chg="del mod">
          <ac:chgData name="Marina Dragicevic Parot" userId="41bbd016-dea3-4f92-9ac7-37fe2e9521b0" providerId="ADAL" clId="{A50A2AB8-5E31-4297-A129-68108E00C829}" dt="2023-11-07T16:23:26.297" v="9513" actId="478"/>
          <ac:spMkLst>
            <pc:docMk/>
            <pc:sldMk cId="695478325" sldId="2942"/>
            <ac:spMk id="79" creationId="{08B3C0D1-8689-CCE3-1AAF-E7B5AE938200}"/>
          </ac:spMkLst>
        </pc:spChg>
      </pc:sldChg>
      <pc:sldChg chg="addSp delSp modSp add mod modNotesTx">
        <pc:chgData name="Marina Dragicevic Parot" userId="41bbd016-dea3-4f92-9ac7-37fe2e9521b0" providerId="ADAL" clId="{A50A2AB8-5E31-4297-A129-68108E00C829}" dt="2023-11-07T21:35:38.117" v="13285" actId="20577"/>
        <pc:sldMkLst>
          <pc:docMk/>
          <pc:sldMk cId="2998897451" sldId="2943"/>
        </pc:sldMkLst>
        <pc:spChg chg="del">
          <ac:chgData name="Marina Dragicevic Parot" userId="41bbd016-dea3-4f92-9ac7-37fe2e9521b0" providerId="ADAL" clId="{A50A2AB8-5E31-4297-A129-68108E00C829}" dt="2023-11-07T16:04:58.054" v="8264" actId="478"/>
          <ac:spMkLst>
            <pc:docMk/>
            <pc:sldMk cId="2998897451" sldId="2943"/>
            <ac:spMk id="2" creationId="{A6FC4973-E327-45C6-38C1-CC117E918A87}"/>
          </ac:spMkLst>
        </pc:spChg>
        <pc:spChg chg="add mod">
          <ac:chgData name="Marina Dragicevic Parot" userId="41bbd016-dea3-4f92-9ac7-37fe2e9521b0" providerId="ADAL" clId="{A50A2AB8-5E31-4297-A129-68108E00C829}" dt="2023-11-07T21:07:15.294" v="13082" actId="20577"/>
          <ac:spMkLst>
            <pc:docMk/>
            <pc:sldMk cId="2998897451" sldId="2943"/>
            <ac:spMk id="2" creationId="{FD6BBC02-A67B-3CB0-5783-CC29D8B34FCE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3" creationId="{32805851-5022-408F-1FEF-A81EF101346D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4" creationId="{54EDF141-2C66-40B7-06DF-8ADFE36EDB3F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5" creationId="{88F12B37-FF50-04C5-D538-81B22B40ADD7}"/>
          </ac:spMkLst>
        </pc:spChg>
        <pc:spChg chg="mod">
          <ac:chgData name="Marina Dragicevic Parot" userId="41bbd016-dea3-4f92-9ac7-37fe2e9521b0" providerId="ADAL" clId="{A50A2AB8-5E31-4297-A129-68108E00C829}" dt="2023-11-07T15:59:48.878" v="8133"/>
          <ac:spMkLst>
            <pc:docMk/>
            <pc:sldMk cId="2998897451" sldId="2943"/>
            <ac:spMk id="8" creationId="{0B7196EE-B05B-29C3-DD0D-5799F98F1CC7}"/>
          </ac:spMkLst>
        </pc:spChg>
        <pc:spChg chg="mod">
          <ac:chgData name="Marina Dragicevic Parot" userId="41bbd016-dea3-4f92-9ac7-37fe2e9521b0" providerId="ADAL" clId="{A50A2AB8-5E31-4297-A129-68108E00C829}" dt="2023-11-07T15:59:48.878" v="8133"/>
          <ac:spMkLst>
            <pc:docMk/>
            <pc:sldMk cId="2998897451" sldId="2943"/>
            <ac:spMk id="9" creationId="{1865C067-6050-B2E3-0FDD-505A506915CB}"/>
          </ac:spMkLst>
        </pc:spChg>
        <pc:spChg chg="mod">
          <ac:chgData name="Marina Dragicevic Parot" userId="41bbd016-dea3-4f92-9ac7-37fe2e9521b0" providerId="ADAL" clId="{A50A2AB8-5E31-4297-A129-68108E00C829}" dt="2023-11-07T15:59:48.878" v="8133"/>
          <ac:spMkLst>
            <pc:docMk/>
            <pc:sldMk cId="2998897451" sldId="2943"/>
            <ac:spMk id="12" creationId="{5E5170B8-A1C4-2BDF-21D2-D8246AD57381}"/>
          </ac:spMkLst>
        </pc:spChg>
        <pc:spChg chg="mod">
          <ac:chgData name="Marina Dragicevic Parot" userId="41bbd016-dea3-4f92-9ac7-37fe2e9521b0" providerId="ADAL" clId="{A50A2AB8-5E31-4297-A129-68108E00C829}" dt="2023-11-07T15:59:48.878" v="8133"/>
          <ac:spMkLst>
            <pc:docMk/>
            <pc:sldMk cId="2998897451" sldId="2943"/>
            <ac:spMk id="13" creationId="{E17019A2-14FC-AA92-D2E0-7C337389A82E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14" creationId="{EA4ED671-EC6B-C75A-DE9A-825BDCBF4685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15" creationId="{83B05CB4-4E99-14EF-3DE5-BFB4748AF75F}"/>
          </ac:spMkLst>
        </pc:spChg>
        <pc:spChg chg="mod">
          <ac:chgData name="Marina Dragicevic Parot" userId="41bbd016-dea3-4f92-9ac7-37fe2e9521b0" providerId="ADAL" clId="{A50A2AB8-5E31-4297-A129-68108E00C829}" dt="2023-11-07T15:59:48.878" v="8133"/>
          <ac:spMkLst>
            <pc:docMk/>
            <pc:sldMk cId="2998897451" sldId="2943"/>
            <ac:spMk id="17" creationId="{1EEAC38B-BB9D-B5D9-A8E0-2C1AA2C14C6E}"/>
          </ac:spMkLst>
        </pc:spChg>
        <pc:spChg chg="mod">
          <ac:chgData name="Marina Dragicevic Parot" userId="41bbd016-dea3-4f92-9ac7-37fe2e9521b0" providerId="ADAL" clId="{A50A2AB8-5E31-4297-A129-68108E00C829}" dt="2023-11-07T16:03:22.809" v="8179" actId="20577"/>
          <ac:spMkLst>
            <pc:docMk/>
            <pc:sldMk cId="2998897451" sldId="2943"/>
            <ac:spMk id="18" creationId="{44A88282-368F-5E4F-EFD2-2E7B700BC8C9}"/>
          </ac:spMkLst>
        </pc:spChg>
        <pc:spChg chg="mod">
          <ac:chgData name="Marina Dragicevic Parot" userId="41bbd016-dea3-4f92-9ac7-37fe2e9521b0" providerId="ADAL" clId="{A50A2AB8-5E31-4297-A129-68108E00C829}" dt="2023-11-07T15:59:48.878" v="8133"/>
          <ac:spMkLst>
            <pc:docMk/>
            <pc:sldMk cId="2998897451" sldId="2943"/>
            <ac:spMk id="19" creationId="{E4929BB6-74CE-E636-EF63-C1179F6B4CBC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0" creationId="{F3A74EDC-91F7-E1CD-F2EA-41B5A17D98AB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1" creationId="{6139E0BE-C820-F0F1-82B9-4CBD0089A8C9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2" creationId="{72BC88A4-1EFD-438D-6C5E-4CF78E1681C1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3" creationId="{BC2CC2C8-5BB3-0BCD-4786-6E8A075BA78C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4" creationId="{68E38DC7-431C-B9B5-A56B-7310ACC1C3A5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5" creationId="{E2FAC8DE-B7E5-23BF-FEB6-56E99838F50D}"/>
          </ac:spMkLst>
        </pc:spChg>
        <pc:spChg chg="add del mod">
          <ac:chgData name="Marina Dragicevic Parot" userId="41bbd016-dea3-4f92-9ac7-37fe2e9521b0" providerId="ADAL" clId="{A50A2AB8-5E31-4297-A129-68108E00C829}" dt="2023-11-07T16:02:15.324" v="8151" actId="21"/>
          <ac:spMkLst>
            <pc:docMk/>
            <pc:sldMk cId="2998897451" sldId="2943"/>
            <ac:spMk id="26" creationId="{E2D8CB01-2414-1212-A3C2-C93EA932E3C5}"/>
          </ac:spMkLst>
        </pc:spChg>
        <pc:spChg chg="add mod">
          <ac:chgData name="Marina Dragicevic Parot" userId="41bbd016-dea3-4f92-9ac7-37fe2e9521b0" providerId="ADAL" clId="{A50A2AB8-5E31-4297-A129-68108E00C829}" dt="2023-11-07T20:45:14.567" v="12932" actId="1036"/>
          <ac:spMkLst>
            <pc:docMk/>
            <pc:sldMk cId="2998897451" sldId="2943"/>
            <ac:spMk id="27" creationId="{3701824D-108B-D9AF-EFDC-992E44BED9F7}"/>
          </ac:spMkLst>
        </pc:spChg>
        <pc:spChg chg="add mod">
          <ac:chgData name="Marina Dragicevic Parot" userId="41bbd016-dea3-4f92-9ac7-37fe2e9521b0" providerId="ADAL" clId="{A50A2AB8-5E31-4297-A129-68108E00C829}" dt="2023-11-07T20:45:14.567" v="12932" actId="1036"/>
          <ac:spMkLst>
            <pc:docMk/>
            <pc:sldMk cId="2998897451" sldId="2943"/>
            <ac:spMk id="28" creationId="{F8EA3FDA-078D-6F98-9041-990213B1E716}"/>
          </ac:spMkLst>
        </pc:spChg>
        <pc:spChg chg="add mod">
          <ac:chgData name="Marina Dragicevic Parot" userId="41bbd016-dea3-4f92-9ac7-37fe2e9521b0" providerId="ADAL" clId="{A50A2AB8-5E31-4297-A129-68108E00C829}" dt="2023-11-07T20:45:14.567" v="12932" actId="1036"/>
          <ac:spMkLst>
            <pc:docMk/>
            <pc:sldMk cId="2998897451" sldId="2943"/>
            <ac:spMk id="29" creationId="{988E7927-2670-79BD-BA48-826CCE2A6A9D}"/>
          </ac:spMkLst>
        </pc:spChg>
        <pc:spChg chg="add mod">
          <ac:chgData name="Marina Dragicevic Parot" userId="41bbd016-dea3-4f92-9ac7-37fe2e9521b0" providerId="ADAL" clId="{A50A2AB8-5E31-4297-A129-68108E00C829}" dt="2023-11-07T21:06:55.172" v="13039" actId="948"/>
          <ac:spMkLst>
            <pc:docMk/>
            <pc:sldMk cId="2998897451" sldId="2943"/>
            <ac:spMk id="30" creationId="{B8DFA42B-4731-AA37-1891-852C76BDB681}"/>
          </ac:spMkLst>
        </pc:spChg>
        <pc:spChg chg="add del mod">
          <ac:chgData name="Marina Dragicevic Parot" userId="41bbd016-dea3-4f92-9ac7-37fe2e9521b0" providerId="ADAL" clId="{A50A2AB8-5E31-4297-A129-68108E00C829}" dt="2023-11-07T16:11:32.358" v="8556" actId="478"/>
          <ac:spMkLst>
            <pc:docMk/>
            <pc:sldMk cId="2998897451" sldId="2943"/>
            <ac:spMk id="31" creationId="{4E499DD6-EFF0-0A41-01F8-77CADBFC7F39}"/>
          </ac:spMkLst>
        </pc:spChg>
        <pc:spChg chg="add mod">
          <ac:chgData name="Marina Dragicevic Parot" userId="41bbd016-dea3-4f92-9ac7-37fe2e9521b0" providerId="ADAL" clId="{A50A2AB8-5E31-4297-A129-68108E00C829}" dt="2023-11-07T21:35:38.117" v="13285" actId="20577"/>
          <ac:spMkLst>
            <pc:docMk/>
            <pc:sldMk cId="2998897451" sldId="2943"/>
            <ac:spMk id="32" creationId="{12116757-A48E-E897-1DC0-91E8BD403507}"/>
          </ac:spMkLst>
        </pc:spChg>
        <pc:spChg chg="add mod">
          <ac:chgData name="Marina Dragicevic Parot" userId="41bbd016-dea3-4f92-9ac7-37fe2e9521b0" providerId="ADAL" clId="{A50A2AB8-5E31-4297-A129-68108E00C829}" dt="2023-11-07T21:06:55.172" v="13039" actId="948"/>
          <ac:spMkLst>
            <pc:docMk/>
            <pc:sldMk cId="2998897451" sldId="2943"/>
            <ac:spMk id="33" creationId="{044EDB2E-8A1D-C20E-A232-7FFF9B003D15}"/>
          </ac:spMkLst>
        </pc:spChg>
        <pc:spChg chg="add mod ord">
          <ac:chgData name="Marina Dragicevic Parot" userId="41bbd016-dea3-4f92-9ac7-37fe2e9521b0" providerId="ADAL" clId="{A50A2AB8-5E31-4297-A129-68108E00C829}" dt="2023-11-07T18:56:15.986" v="11374" actId="1035"/>
          <ac:spMkLst>
            <pc:docMk/>
            <pc:sldMk cId="2998897451" sldId="2943"/>
            <ac:spMk id="34" creationId="{1C380ED4-0766-BE1D-78AF-26C5895EE828}"/>
          </ac:spMkLst>
        </pc:spChg>
        <pc:spChg chg="add mod ord">
          <ac:chgData name="Marina Dragicevic Parot" userId="41bbd016-dea3-4f92-9ac7-37fe2e9521b0" providerId="ADAL" clId="{A50A2AB8-5E31-4297-A129-68108E00C829}" dt="2023-11-07T18:56:15.986" v="11374" actId="1035"/>
          <ac:spMkLst>
            <pc:docMk/>
            <pc:sldMk cId="2998897451" sldId="2943"/>
            <ac:spMk id="35" creationId="{DD136F9E-23FE-F991-51BC-9DDD1D07F8BB}"/>
          </ac:spMkLst>
        </pc:spChg>
        <pc:spChg chg="add mod ord">
          <ac:chgData name="Marina Dragicevic Parot" userId="41bbd016-dea3-4f92-9ac7-37fe2e9521b0" providerId="ADAL" clId="{A50A2AB8-5E31-4297-A129-68108E00C829}" dt="2023-11-07T18:56:15.986" v="11374" actId="1035"/>
          <ac:spMkLst>
            <pc:docMk/>
            <pc:sldMk cId="2998897451" sldId="2943"/>
            <ac:spMk id="36" creationId="{1E805B5C-D17B-EE59-0E21-8916CFEEE508}"/>
          </ac:spMkLst>
        </pc:spChg>
        <pc:grpChg chg="add del mod">
          <ac:chgData name="Marina Dragicevic Parot" userId="41bbd016-dea3-4f92-9ac7-37fe2e9521b0" providerId="ADAL" clId="{A50A2AB8-5E31-4297-A129-68108E00C829}" dt="2023-11-07T16:02:15.324" v="8151" actId="21"/>
          <ac:grpSpMkLst>
            <pc:docMk/>
            <pc:sldMk cId="2998897451" sldId="2943"/>
            <ac:grpSpMk id="7" creationId="{94AB5498-FFCC-EA09-603D-2C736C239328}"/>
          </ac:grpSpMkLst>
        </pc:grpChg>
        <pc:grpChg chg="add del mod">
          <ac:chgData name="Marina Dragicevic Parot" userId="41bbd016-dea3-4f92-9ac7-37fe2e9521b0" providerId="ADAL" clId="{A50A2AB8-5E31-4297-A129-68108E00C829}" dt="2023-11-07T16:02:15.324" v="8151" actId="21"/>
          <ac:grpSpMkLst>
            <pc:docMk/>
            <pc:sldMk cId="2998897451" sldId="2943"/>
            <ac:grpSpMk id="11" creationId="{41B807CC-380E-BBF8-F298-BB4D8EAA4059}"/>
          </ac:grpSpMkLst>
        </pc:grpChg>
        <pc:grpChg chg="add del mod">
          <ac:chgData name="Marina Dragicevic Parot" userId="41bbd016-dea3-4f92-9ac7-37fe2e9521b0" providerId="ADAL" clId="{A50A2AB8-5E31-4297-A129-68108E00C829}" dt="2023-11-07T16:02:15.324" v="8151" actId="21"/>
          <ac:grpSpMkLst>
            <pc:docMk/>
            <pc:sldMk cId="2998897451" sldId="2943"/>
            <ac:grpSpMk id="16" creationId="{8C26343B-B630-C792-5E75-FDB218BC04D9}"/>
          </ac:grpSpMkLst>
        </pc:grpChg>
        <pc:graphicFrameChg chg="del">
          <ac:chgData name="Marina Dragicevic Parot" userId="41bbd016-dea3-4f92-9ac7-37fe2e9521b0" providerId="ADAL" clId="{A50A2AB8-5E31-4297-A129-68108E00C829}" dt="2023-11-07T15:59:40.999" v="8131" actId="478"/>
          <ac:graphicFrameMkLst>
            <pc:docMk/>
            <pc:sldMk cId="2998897451" sldId="2943"/>
            <ac:graphicFrameMk id="10" creationId="{AF42DEC3-79A4-177D-CA4D-7D0EAB85F211}"/>
          </ac:graphicFrameMkLst>
        </pc:graphicFrameChg>
      </pc:sldChg>
    </pc:docChg>
  </pc:docChgLst>
  <pc:docChgLst>
    <pc:chgData name="Marina Dragicevic Parot" userId="41bbd016-dea3-4f92-9ac7-37fe2e9521b0" providerId="ADAL" clId="{5AE289BC-266A-4835-B5A0-0125AA666912}"/>
    <pc:docChg chg="modSld">
      <pc:chgData name="Marina Dragicevic Parot" userId="41bbd016-dea3-4f92-9ac7-37fe2e9521b0" providerId="ADAL" clId="{5AE289BC-266A-4835-B5A0-0125AA666912}" dt="2023-11-06T01:36:57.512" v="22" actId="14100"/>
      <pc:docMkLst>
        <pc:docMk/>
      </pc:docMkLst>
      <pc:sldChg chg="modSp mod">
        <pc:chgData name="Marina Dragicevic Parot" userId="41bbd016-dea3-4f92-9ac7-37fe2e9521b0" providerId="ADAL" clId="{5AE289BC-266A-4835-B5A0-0125AA666912}" dt="2023-11-06T01:36:57.512" v="22" actId="14100"/>
        <pc:sldMkLst>
          <pc:docMk/>
          <pc:sldMk cId="4195695443" sldId="1187"/>
        </pc:sldMkLst>
        <pc:spChg chg="mod">
          <ac:chgData name="Marina Dragicevic Parot" userId="41bbd016-dea3-4f92-9ac7-37fe2e9521b0" providerId="ADAL" clId="{5AE289BC-266A-4835-B5A0-0125AA666912}" dt="2023-11-06T01:36:57.512" v="22" actId="14100"/>
          <ac:spMkLst>
            <pc:docMk/>
            <pc:sldMk cId="4195695443" sldId="1187"/>
            <ac:spMk id="5" creationId="{0F1337C4-4B0F-FFE5-051A-2F956386BCE5}"/>
          </ac:spMkLst>
        </pc:spChg>
        <pc:spChg chg="mod">
          <ac:chgData name="Marina Dragicevic Parot" userId="41bbd016-dea3-4f92-9ac7-37fe2e9521b0" providerId="ADAL" clId="{5AE289BC-266A-4835-B5A0-0125AA666912}" dt="2023-11-06T01:36:48.138" v="8" actId="20577"/>
          <ac:spMkLst>
            <pc:docMk/>
            <pc:sldMk cId="4195695443" sldId="1187"/>
            <ac:spMk id="12" creationId="{34A54D74-6FBF-9738-9CAC-7161214C5F13}"/>
          </ac:spMkLst>
        </pc:spChg>
      </pc:sldChg>
    </pc:docChg>
  </pc:docChgLst>
  <pc:docChgLst>
    <pc:chgData name="Marina Dragicevic Parot" userId="41bbd016-dea3-4f92-9ac7-37fe2e9521b0" providerId="ADAL" clId="{13235C91-02DB-4F36-AC72-4358BBEBED7E}"/>
    <pc:docChg chg="undo custSel addSld delSld modSld sldOrd">
      <pc:chgData name="Marina Dragicevic Parot" userId="41bbd016-dea3-4f92-9ac7-37fe2e9521b0" providerId="ADAL" clId="{13235C91-02DB-4F36-AC72-4358BBEBED7E}" dt="2023-10-12T15:00:10.583" v="1597" actId="208"/>
      <pc:docMkLst>
        <pc:docMk/>
      </pc:docMkLst>
      <pc:sldChg chg="addSp delSp modSp add mod modTransition modClrScheme chgLayout modNotesTx">
        <pc:chgData name="Marina Dragicevic Parot" userId="41bbd016-dea3-4f92-9ac7-37fe2e9521b0" providerId="ADAL" clId="{13235C91-02DB-4F36-AC72-4358BBEBED7E}" dt="2023-10-12T14:06:37.641" v="904" actId="478"/>
        <pc:sldMkLst>
          <pc:docMk/>
          <pc:sldMk cId="246058348" sldId="300"/>
        </pc:sldMkLst>
        <pc:spChg chg="mod">
          <ac:chgData name="Marina Dragicevic Parot" userId="41bbd016-dea3-4f92-9ac7-37fe2e9521b0" providerId="ADAL" clId="{13235C91-02DB-4F36-AC72-4358BBEBED7E}" dt="2023-10-12T13:07:33.283" v="559" actId="1076"/>
          <ac:spMkLst>
            <pc:docMk/>
            <pc:sldMk cId="246058348" sldId="300"/>
            <ac:spMk id="2" creationId="{E8B816ED-A235-E75D-543F-EC48127C2807}"/>
          </ac:spMkLst>
        </pc:spChg>
        <pc:spChg chg="mod">
          <ac:chgData name="Marina Dragicevic Parot" userId="41bbd016-dea3-4f92-9ac7-37fe2e9521b0" providerId="ADAL" clId="{13235C91-02DB-4F36-AC72-4358BBEBED7E}" dt="2023-10-12T13:09:12.972" v="568" actId="1076"/>
          <ac:spMkLst>
            <pc:docMk/>
            <pc:sldMk cId="246058348" sldId="300"/>
            <ac:spMk id="3" creationId="{BB8443AE-C238-6F07-A6ED-026E319C2F45}"/>
          </ac:spMkLst>
        </pc:spChg>
        <pc:spChg chg="del">
          <ac:chgData name="Marina Dragicevic Parot" userId="41bbd016-dea3-4f92-9ac7-37fe2e9521b0" providerId="ADAL" clId="{13235C91-02DB-4F36-AC72-4358BBEBED7E}" dt="2023-10-12T12:47:03.163" v="423" actId="478"/>
          <ac:spMkLst>
            <pc:docMk/>
            <pc:sldMk cId="246058348" sldId="300"/>
            <ac:spMk id="5" creationId="{E95F98E8-5E55-D19E-7A84-36E8A2A67E69}"/>
          </ac:spMkLst>
        </pc:spChg>
        <pc:spChg chg="mod">
          <ac:chgData name="Marina Dragicevic Parot" userId="41bbd016-dea3-4f92-9ac7-37fe2e9521b0" providerId="ADAL" clId="{13235C91-02DB-4F36-AC72-4358BBEBED7E}" dt="2023-10-12T13:07:37.349" v="561" actId="404"/>
          <ac:spMkLst>
            <pc:docMk/>
            <pc:sldMk cId="246058348" sldId="300"/>
            <ac:spMk id="7" creationId="{DCA91AE4-DC99-3756-D06B-149B9E79CEFA}"/>
          </ac:spMkLst>
        </pc:spChg>
        <pc:spChg chg="mod">
          <ac:chgData name="Marina Dragicevic Parot" userId="41bbd016-dea3-4f92-9ac7-37fe2e9521b0" providerId="ADAL" clId="{13235C91-02DB-4F36-AC72-4358BBEBED7E}" dt="2023-10-12T13:13:43.138" v="737" actId="12788"/>
          <ac:spMkLst>
            <pc:docMk/>
            <pc:sldMk cId="246058348" sldId="300"/>
            <ac:spMk id="9" creationId="{D9DD8897-235E-C588-8065-B1983F71C4BE}"/>
          </ac:spMkLst>
        </pc:spChg>
        <pc:spChg chg="mod">
          <ac:chgData name="Marina Dragicevic Parot" userId="41bbd016-dea3-4f92-9ac7-37fe2e9521b0" providerId="ADAL" clId="{13235C91-02DB-4F36-AC72-4358BBEBED7E}" dt="2023-10-12T13:09:19.135" v="573" actId="1035"/>
          <ac:spMkLst>
            <pc:docMk/>
            <pc:sldMk cId="246058348" sldId="300"/>
            <ac:spMk id="10" creationId="{C8677667-DAD6-965A-E217-5850CC602368}"/>
          </ac:spMkLst>
        </pc:spChg>
        <pc:spChg chg="mod">
          <ac:chgData name="Marina Dragicevic Parot" userId="41bbd016-dea3-4f92-9ac7-37fe2e9521b0" providerId="ADAL" clId="{13235C91-02DB-4F36-AC72-4358BBEBED7E}" dt="2023-10-12T13:14:04.579" v="741" actId="1076"/>
          <ac:spMkLst>
            <pc:docMk/>
            <pc:sldMk cId="246058348" sldId="300"/>
            <ac:spMk id="14" creationId="{38A9382E-813B-EFC3-9B2B-8275357982CB}"/>
          </ac:spMkLst>
        </pc:spChg>
        <pc:spChg chg="mod">
          <ac:chgData name="Marina Dragicevic Parot" userId="41bbd016-dea3-4f92-9ac7-37fe2e9521b0" providerId="ADAL" clId="{13235C91-02DB-4F36-AC72-4358BBEBED7E}" dt="2023-10-12T12:52:36.135" v="482" actId="20577"/>
          <ac:spMkLst>
            <pc:docMk/>
            <pc:sldMk cId="246058348" sldId="300"/>
            <ac:spMk id="15" creationId="{68027B5B-FB5C-4FE0-8B33-EC3EBFEE09AD}"/>
          </ac:spMkLst>
        </pc:spChg>
        <pc:spChg chg="add del mod ord">
          <ac:chgData name="Marina Dragicevic Parot" userId="41bbd016-dea3-4f92-9ac7-37fe2e9521b0" providerId="ADAL" clId="{13235C91-02DB-4F36-AC72-4358BBEBED7E}" dt="2023-10-12T12:49:07.150" v="438" actId="478"/>
          <ac:spMkLst>
            <pc:docMk/>
            <pc:sldMk cId="246058348" sldId="300"/>
            <ac:spMk id="16" creationId="{248908C4-F172-C1C9-C898-6BEBE48D4B47}"/>
          </ac:spMkLst>
        </pc:spChg>
        <pc:spChg chg="add del mod ord">
          <ac:chgData name="Marina Dragicevic Parot" userId="41bbd016-dea3-4f92-9ac7-37fe2e9521b0" providerId="ADAL" clId="{13235C91-02DB-4F36-AC72-4358BBEBED7E}" dt="2023-10-12T12:49:10.968" v="439" actId="478"/>
          <ac:spMkLst>
            <pc:docMk/>
            <pc:sldMk cId="246058348" sldId="300"/>
            <ac:spMk id="17" creationId="{3BF752A8-0768-AB0B-5099-F260688DF7DF}"/>
          </ac:spMkLst>
        </pc:spChg>
        <pc:spChg chg="add del mod ord">
          <ac:chgData name="Marina Dragicevic Parot" userId="41bbd016-dea3-4f92-9ac7-37fe2e9521b0" providerId="ADAL" clId="{13235C91-02DB-4F36-AC72-4358BBEBED7E}" dt="2023-10-12T13:08:55.260" v="566" actId="478"/>
          <ac:spMkLst>
            <pc:docMk/>
            <pc:sldMk cId="246058348" sldId="300"/>
            <ac:spMk id="18" creationId="{92125EEC-D707-0890-EC41-7A3A16018F94}"/>
          </ac:spMkLst>
        </pc:spChg>
        <pc:spChg chg="mod">
          <ac:chgData name="Marina Dragicevic Parot" userId="41bbd016-dea3-4f92-9ac7-37fe2e9521b0" providerId="ADAL" clId="{13235C91-02DB-4F36-AC72-4358BBEBED7E}" dt="2023-10-12T13:13:46.595" v="738" actId="12788"/>
          <ac:spMkLst>
            <pc:docMk/>
            <pc:sldMk cId="246058348" sldId="300"/>
            <ac:spMk id="21" creationId="{6C8271C0-1BCD-62BF-E50A-DC860B0D0410}"/>
          </ac:spMkLst>
        </pc:spChg>
        <pc:spChg chg="mod">
          <ac:chgData name="Marina Dragicevic Parot" userId="41bbd016-dea3-4f92-9ac7-37fe2e9521b0" providerId="ADAL" clId="{13235C91-02DB-4F36-AC72-4358BBEBED7E}" dt="2023-10-12T13:14:14.630" v="744" actId="6549"/>
          <ac:spMkLst>
            <pc:docMk/>
            <pc:sldMk cId="246058348" sldId="300"/>
            <ac:spMk id="22" creationId="{1CDC57AD-E054-8F16-2AF5-7D65E0C95B2A}"/>
          </ac:spMkLst>
        </pc:spChg>
        <pc:spChg chg="mod">
          <ac:chgData name="Marina Dragicevic Parot" userId="41bbd016-dea3-4f92-9ac7-37fe2e9521b0" providerId="ADAL" clId="{13235C91-02DB-4F36-AC72-4358BBEBED7E}" dt="2023-10-12T13:13:50.323" v="739" actId="12788"/>
          <ac:spMkLst>
            <pc:docMk/>
            <pc:sldMk cId="246058348" sldId="300"/>
            <ac:spMk id="24" creationId="{5FAFB48A-521C-3714-6FAF-B52079E663D5}"/>
          </ac:spMkLst>
        </pc:spChg>
        <pc:spChg chg="mod">
          <ac:chgData name="Marina Dragicevic Parot" userId="41bbd016-dea3-4f92-9ac7-37fe2e9521b0" providerId="ADAL" clId="{13235C91-02DB-4F36-AC72-4358BBEBED7E}" dt="2023-10-12T13:14:12.236" v="743" actId="1076"/>
          <ac:spMkLst>
            <pc:docMk/>
            <pc:sldMk cId="246058348" sldId="300"/>
            <ac:spMk id="25" creationId="{8F43BEAD-FE07-7569-63B0-D29E289C83D1}"/>
          </ac:spMkLst>
        </pc:spChg>
        <pc:grpChg chg="mod">
          <ac:chgData name="Marina Dragicevic Parot" userId="41bbd016-dea3-4f92-9ac7-37fe2e9521b0" providerId="ADAL" clId="{13235C91-02DB-4F36-AC72-4358BBEBED7E}" dt="2023-10-12T13:14:29.741" v="746" actId="1076"/>
          <ac:grpSpMkLst>
            <pc:docMk/>
            <pc:sldMk cId="246058348" sldId="300"/>
            <ac:grpSpMk id="6" creationId="{EB6CE350-8DAE-0A62-8346-4445E89B0C2B}"/>
          </ac:grpSpMkLst>
        </pc:grpChg>
        <pc:grpChg chg="mod">
          <ac:chgData name="Marina Dragicevic Parot" userId="41bbd016-dea3-4f92-9ac7-37fe2e9521b0" providerId="ADAL" clId="{13235C91-02DB-4F36-AC72-4358BBEBED7E}" dt="2023-10-12T13:07:45.602" v="563" actId="1076"/>
          <ac:grpSpMkLst>
            <pc:docMk/>
            <pc:sldMk cId="246058348" sldId="300"/>
            <ac:grpSpMk id="8" creationId="{DCE67C00-D79C-22F6-028B-9000D6B557BB}"/>
          </ac:grpSpMkLst>
        </pc:grpChg>
        <pc:grpChg chg="add mod">
          <ac:chgData name="Marina Dragicevic Parot" userId="41bbd016-dea3-4f92-9ac7-37fe2e9521b0" providerId="ADAL" clId="{13235C91-02DB-4F36-AC72-4358BBEBED7E}" dt="2023-10-12T13:13:54.406" v="740" actId="12788"/>
          <ac:grpSpMkLst>
            <pc:docMk/>
            <pc:sldMk cId="246058348" sldId="300"/>
            <ac:grpSpMk id="20" creationId="{382DD22D-E998-45C9-CAA9-EC5EF945E346}"/>
          </ac:grpSpMkLst>
        </pc:grpChg>
        <pc:grpChg chg="add mod">
          <ac:chgData name="Marina Dragicevic Parot" userId="41bbd016-dea3-4f92-9ac7-37fe2e9521b0" providerId="ADAL" clId="{13235C91-02DB-4F36-AC72-4358BBEBED7E}" dt="2023-10-12T13:14:26.381" v="745" actId="1076"/>
          <ac:grpSpMkLst>
            <pc:docMk/>
            <pc:sldMk cId="246058348" sldId="300"/>
            <ac:grpSpMk id="23" creationId="{972E01D3-0B64-AF0B-045E-0CBC55121DC4}"/>
          </ac:grpSpMkLst>
        </pc:grpChg>
        <pc:graphicFrameChg chg="mod ord">
          <ac:chgData name="Marina Dragicevic Parot" userId="41bbd016-dea3-4f92-9ac7-37fe2e9521b0" providerId="ADAL" clId="{13235C91-02DB-4F36-AC72-4358BBEBED7E}" dt="2023-10-12T13:09:01.548" v="567" actId="14100"/>
          <ac:graphicFrameMkLst>
            <pc:docMk/>
            <pc:sldMk cId="246058348" sldId="300"/>
            <ac:graphicFrameMk id="11" creationId="{F52A501E-7B71-47F3-2829-56296C91BC78}"/>
          </ac:graphicFrameMkLst>
        </pc:graphicFrameChg>
        <pc:picChg chg="add del">
          <ac:chgData name="Marina Dragicevic Parot" userId="41bbd016-dea3-4f92-9ac7-37fe2e9521b0" providerId="ADAL" clId="{13235C91-02DB-4F36-AC72-4358BBEBED7E}" dt="2023-10-12T12:48:10.045" v="433" actId="478"/>
          <ac:picMkLst>
            <pc:docMk/>
            <pc:sldMk cId="246058348" sldId="300"/>
            <ac:picMk id="13" creationId="{FF813CC7-377E-5B0E-6255-0A5456D8F3DF}"/>
          </ac:picMkLst>
        </pc:picChg>
        <pc:picChg chg="add del mod">
          <ac:chgData name="Marina Dragicevic Parot" userId="41bbd016-dea3-4f92-9ac7-37fe2e9521b0" providerId="ADAL" clId="{13235C91-02DB-4F36-AC72-4358BBEBED7E}" dt="2023-10-12T14:06:37.641" v="904" actId="478"/>
          <ac:picMkLst>
            <pc:docMk/>
            <pc:sldMk cId="246058348" sldId="300"/>
            <ac:picMk id="1026" creationId="{5E51DDA0-73F8-BF4C-FEC5-4FF2A63E18A9}"/>
          </ac:picMkLst>
        </pc:picChg>
        <pc:cxnChg chg="mod">
          <ac:chgData name="Marina Dragicevic Parot" userId="41bbd016-dea3-4f92-9ac7-37fe2e9521b0" providerId="ADAL" clId="{13235C91-02DB-4F36-AC72-4358BBEBED7E}" dt="2023-10-12T13:07:41.888" v="562" actId="14100"/>
          <ac:cxnSpMkLst>
            <pc:docMk/>
            <pc:sldMk cId="246058348" sldId="300"/>
            <ac:cxnSpMk id="4" creationId="{2EEB84AF-BC5D-903B-C701-A37663381F94}"/>
          </ac:cxnSpMkLst>
        </pc:cxnChg>
        <pc:cxnChg chg="del mod">
          <ac:chgData name="Marina Dragicevic Parot" userId="41bbd016-dea3-4f92-9ac7-37fe2e9521b0" providerId="ADAL" clId="{13235C91-02DB-4F36-AC72-4358BBEBED7E}" dt="2023-10-12T13:09:48.641" v="582" actId="478"/>
          <ac:cxnSpMkLst>
            <pc:docMk/>
            <pc:sldMk cId="246058348" sldId="300"/>
            <ac:cxnSpMk id="12" creationId="{6A496915-F5FD-2155-C825-0ECB4C7762AF}"/>
          </ac:cxnSpMkLst>
        </pc:cxnChg>
      </pc:sldChg>
      <pc:sldChg chg="addSp delSp modSp mod modAnim">
        <pc:chgData name="Marina Dragicevic Parot" userId="41bbd016-dea3-4f92-9ac7-37fe2e9521b0" providerId="ADAL" clId="{13235C91-02DB-4F36-AC72-4358BBEBED7E}" dt="2023-10-12T14:33:55.166" v="956" actId="207"/>
        <pc:sldMkLst>
          <pc:docMk/>
          <pc:sldMk cId="1347014307" sldId="318"/>
        </pc:sldMkLst>
        <pc:spChg chg="add del mod">
          <ac:chgData name="Marina Dragicevic Parot" userId="41bbd016-dea3-4f92-9ac7-37fe2e9521b0" providerId="ADAL" clId="{13235C91-02DB-4F36-AC72-4358BBEBED7E}" dt="2023-10-12T14:33:55.166" v="956" actId="207"/>
          <ac:spMkLst>
            <pc:docMk/>
            <pc:sldMk cId="1347014307" sldId="318"/>
            <ac:spMk id="3" creationId="{458E16A6-B79B-C695-327A-6811EC3593A1}"/>
          </ac:spMkLst>
        </pc:spChg>
        <pc:spChg chg="del mod">
          <ac:chgData name="Marina Dragicevic Parot" userId="41bbd016-dea3-4f92-9ac7-37fe2e9521b0" providerId="ADAL" clId="{13235C91-02DB-4F36-AC72-4358BBEBED7E}" dt="2023-10-12T13:41:06.335" v="853" actId="478"/>
          <ac:spMkLst>
            <pc:docMk/>
            <pc:sldMk cId="1347014307" sldId="318"/>
            <ac:spMk id="15" creationId="{D581E096-E117-BAD6-15D1-F99018754B72}"/>
          </ac:spMkLst>
        </pc:spChg>
        <pc:spChg chg="del mod">
          <ac:chgData name="Marina Dragicevic Parot" userId="41bbd016-dea3-4f92-9ac7-37fe2e9521b0" providerId="ADAL" clId="{13235C91-02DB-4F36-AC72-4358BBEBED7E}" dt="2023-10-12T13:41:06.335" v="853" actId="478"/>
          <ac:spMkLst>
            <pc:docMk/>
            <pc:sldMk cId="1347014307" sldId="318"/>
            <ac:spMk id="16" creationId="{CA084E22-14D5-C3BB-40BB-347BB523DD7A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19" creationId="{5A4CDBB7-5006-42A4-901C-DD8B97C8AA0B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20" creationId="{8FAE594D-7D49-4D2C-951F-C0C629E16A84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22" creationId="{73E61948-B880-4E4D-B2C6-6E5AB42D1ACC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23" creationId="{334390C4-B2F3-4908-90AB-BA241E0FD056}"/>
          </ac:spMkLst>
        </pc:spChg>
        <pc:spChg chg="del mod">
          <ac:chgData name="Marina Dragicevic Parot" userId="41bbd016-dea3-4f92-9ac7-37fe2e9521b0" providerId="ADAL" clId="{13235C91-02DB-4F36-AC72-4358BBEBED7E}" dt="2023-10-12T13:41:06.335" v="853" actId="478"/>
          <ac:spMkLst>
            <pc:docMk/>
            <pc:sldMk cId="1347014307" sldId="318"/>
            <ac:spMk id="24" creationId="{B8EB92C2-3085-43DA-814C-904F1227A130}"/>
          </ac:spMkLst>
        </pc:spChg>
        <pc:spChg chg="del mod">
          <ac:chgData name="Marina Dragicevic Parot" userId="41bbd016-dea3-4f92-9ac7-37fe2e9521b0" providerId="ADAL" clId="{13235C91-02DB-4F36-AC72-4358BBEBED7E}" dt="2023-10-12T13:41:06.335" v="853" actId="478"/>
          <ac:spMkLst>
            <pc:docMk/>
            <pc:sldMk cId="1347014307" sldId="318"/>
            <ac:spMk id="25" creationId="{34E4D1DE-D893-40C6-8C6B-63B4268981AF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0" creationId="{FFAF0168-E93C-43FA-AC33-49A2FC3DE908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1" creationId="{3CEA627B-ECF1-4B26-B311-52FBF414AF1C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2" creationId="{90FC470E-5720-42FF-AAB2-ED282AE5EDEC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3" creationId="{AB8B4E1B-AD33-445C-AF04-7E03F8221514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4" creationId="{F7C28F8E-1678-4FD5-9C3B-2A93CAF9A967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5" creationId="{CC9505BF-A854-4E63-A791-27D041B15D85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6" creationId="{85A5E669-1639-457E-80F3-080CB309554A}"/>
          </ac:spMkLst>
        </pc:spChg>
        <pc:spChg chg="mod">
          <ac:chgData name="Marina Dragicevic Parot" userId="41bbd016-dea3-4f92-9ac7-37fe2e9521b0" providerId="ADAL" clId="{13235C91-02DB-4F36-AC72-4358BBEBED7E}" dt="2023-10-12T14:33:43.720" v="954" actId="1076"/>
          <ac:spMkLst>
            <pc:docMk/>
            <pc:sldMk cId="1347014307" sldId="318"/>
            <ac:spMk id="37" creationId="{DF10947C-B6E5-4731-8485-DA17583FC40C}"/>
          </ac:spMkLst>
        </pc:spChg>
      </pc:sldChg>
      <pc:sldChg chg="modSp add mod ord modTransition setBg">
        <pc:chgData name="Marina Dragicevic Parot" userId="41bbd016-dea3-4f92-9ac7-37fe2e9521b0" providerId="ADAL" clId="{13235C91-02DB-4F36-AC72-4358BBEBED7E}" dt="2023-10-12T14:32:43.964" v="951" actId="1076"/>
        <pc:sldMkLst>
          <pc:docMk/>
          <pc:sldMk cId="1467593023" sldId="1005"/>
        </pc:sldMkLst>
        <pc:spChg chg="mod">
          <ac:chgData name="Marina Dragicevic Parot" userId="41bbd016-dea3-4f92-9ac7-37fe2e9521b0" providerId="ADAL" clId="{13235C91-02DB-4F36-AC72-4358BBEBED7E}" dt="2023-10-12T14:32:22.932" v="950" actId="1076"/>
          <ac:spMkLst>
            <pc:docMk/>
            <pc:sldMk cId="1467593023" sldId="1005"/>
            <ac:spMk id="23" creationId="{945E3107-4369-B7B0-99E9-7C865B854E2F}"/>
          </ac:spMkLst>
        </pc:spChg>
        <pc:spChg chg="mod">
          <ac:chgData name="Marina Dragicevic Parot" userId="41bbd016-dea3-4f92-9ac7-37fe2e9521b0" providerId="ADAL" clId="{13235C91-02DB-4F36-AC72-4358BBEBED7E}" dt="2023-10-12T14:31:04.620" v="923" actId="14100"/>
          <ac:spMkLst>
            <pc:docMk/>
            <pc:sldMk cId="1467593023" sldId="1005"/>
            <ac:spMk id="25" creationId="{F359B06A-B53B-C43B-686D-293762A6631E}"/>
          </ac:spMkLst>
        </pc:spChg>
        <pc:spChg chg="mod">
          <ac:chgData name="Marina Dragicevic Parot" userId="41bbd016-dea3-4f92-9ac7-37fe2e9521b0" providerId="ADAL" clId="{13235C91-02DB-4F36-AC72-4358BBEBED7E}" dt="2023-10-12T14:32:43.964" v="951" actId="1076"/>
          <ac:spMkLst>
            <pc:docMk/>
            <pc:sldMk cId="1467593023" sldId="1005"/>
            <ac:spMk id="26" creationId="{E492ACAD-B1E7-B9BB-2216-DA157954F8FA}"/>
          </ac:spMkLst>
        </pc:spChg>
      </pc:sldChg>
      <pc:sldChg chg="modSp mod modTransition">
        <pc:chgData name="Marina Dragicevic Parot" userId="41bbd016-dea3-4f92-9ac7-37fe2e9521b0" providerId="ADAL" clId="{13235C91-02DB-4F36-AC72-4358BBEBED7E}" dt="2023-10-12T13:59:56.346" v="897"/>
        <pc:sldMkLst>
          <pc:docMk/>
          <pc:sldMk cId="4195695443" sldId="1187"/>
        </pc:sldMkLst>
        <pc:spChg chg="mod">
          <ac:chgData name="Marina Dragicevic Parot" userId="41bbd016-dea3-4f92-9ac7-37fe2e9521b0" providerId="ADAL" clId="{13235C91-02DB-4F36-AC72-4358BBEBED7E}" dt="2023-10-12T12:28:42.357" v="79" actId="12788"/>
          <ac:spMkLst>
            <pc:docMk/>
            <pc:sldMk cId="4195695443" sldId="1187"/>
            <ac:spMk id="2" creationId="{C0ABC2A6-DC4F-40CB-08E5-76BC45F05C9F}"/>
          </ac:spMkLst>
        </pc:spChg>
        <pc:spChg chg="mod">
          <ac:chgData name="Marina Dragicevic Parot" userId="41bbd016-dea3-4f92-9ac7-37fe2e9521b0" providerId="ADAL" clId="{13235C91-02DB-4F36-AC72-4358BBEBED7E}" dt="2023-10-12T12:30:06.118" v="89" actId="20577"/>
          <ac:spMkLst>
            <pc:docMk/>
            <pc:sldMk cId="4195695443" sldId="1187"/>
            <ac:spMk id="8" creationId="{A633B4C8-C5DE-40EF-7C8F-7E44CA874A1E}"/>
          </ac:spMkLst>
        </pc:spChg>
        <pc:spChg chg="mod">
          <ac:chgData name="Marina Dragicevic Parot" userId="41bbd016-dea3-4f92-9ac7-37fe2e9521b0" providerId="ADAL" clId="{13235C91-02DB-4F36-AC72-4358BBEBED7E}" dt="2023-10-12T12:28:42.357" v="79" actId="12788"/>
          <ac:spMkLst>
            <pc:docMk/>
            <pc:sldMk cId="4195695443" sldId="1187"/>
            <ac:spMk id="12" creationId="{34A54D74-6FBF-9738-9CAC-7161214C5F13}"/>
          </ac:spMkLst>
        </pc:spChg>
      </pc:sldChg>
      <pc:sldChg chg="del">
        <pc:chgData name="Marina Dragicevic Parot" userId="41bbd016-dea3-4f92-9ac7-37fe2e9521b0" providerId="ADAL" clId="{13235C91-02DB-4F36-AC72-4358BBEBED7E}" dt="2023-10-12T12:34:43.403" v="170" actId="47"/>
        <pc:sldMkLst>
          <pc:docMk/>
          <pc:sldMk cId="403152434" sldId="2912"/>
        </pc:sldMkLst>
      </pc:sldChg>
      <pc:sldChg chg="addSp delSp modSp mod modAnim">
        <pc:chgData name="Marina Dragicevic Parot" userId="41bbd016-dea3-4f92-9ac7-37fe2e9521b0" providerId="ADAL" clId="{13235C91-02DB-4F36-AC72-4358BBEBED7E}" dt="2023-10-12T13:59:36.288" v="896"/>
        <pc:sldMkLst>
          <pc:docMk/>
          <pc:sldMk cId="3863345656" sldId="2920"/>
        </pc:sldMkLst>
        <pc:spChg chg="add mod">
          <ac:chgData name="Marina Dragicevic Parot" userId="41bbd016-dea3-4f92-9ac7-37fe2e9521b0" providerId="ADAL" clId="{13235C91-02DB-4F36-AC72-4358BBEBED7E}" dt="2023-10-12T12:59:52.107" v="532" actId="207"/>
          <ac:spMkLst>
            <pc:docMk/>
            <pc:sldMk cId="3863345656" sldId="2920"/>
            <ac:spMk id="3" creationId="{4ED9FA59-8ABD-936E-B09C-4BF675644659}"/>
          </ac:spMkLst>
        </pc:spChg>
        <pc:spChg chg="add mod">
          <ac:chgData name="Marina Dragicevic Parot" userId="41bbd016-dea3-4f92-9ac7-37fe2e9521b0" providerId="ADAL" clId="{13235C91-02DB-4F36-AC72-4358BBEBED7E}" dt="2023-10-12T12:59:52.107" v="532" actId="207"/>
          <ac:spMkLst>
            <pc:docMk/>
            <pc:sldMk cId="3863345656" sldId="2920"/>
            <ac:spMk id="4" creationId="{323848C5-A6E8-5965-C098-18AC67BB484E}"/>
          </ac:spMkLst>
        </pc:spChg>
        <pc:spChg chg="mod">
          <ac:chgData name="Marina Dragicevic Parot" userId="41bbd016-dea3-4f92-9ac7-37fe2e9521b0" providerId="ADAL" clId="{13235C91-02DB-4F36-AC72-4358BBEBED7E}" dt="2023-10-12T12:39:41.329" v="197" actId="20577"/>
          <ac:spMkLst>
            <pc:docMk/>
            <pc:sldMk cId="3863345656" sldId="2920"/>
            <ac:spMk id="13" creationId="{8D85FEA8-40A1-6748-A2C9-F29C889DD902}"/>
          </ac:spMkLst>
        </pc:spChg>
        <pc:picChg chg="add mod">
          <ac:chgData name="Marina Dragicevic Parot" userId="41bbd016-dea3-4f92-9ac7-37fe2e9521b0" providerId="ADAL" clId="{13235C91-02DB-4F36-AC72-4358BBEBED7E}" dt="2023-10-12T12:58:17.334" v="501" actId="1076"/>
          <ac:picMkLst>
            <pc:docMk/>
            <pc:sldMk cId="3863345656" sldId="2920"/>
            <ac:picMk id="2" creationId="{30E9B7A0-19F3-E092-C6B7-2E4E2748572D}"/>
          </ac:picMkLst>
        </pc:picChg>
        <pc:picChg chg="del">
          <ac:chgData name="Marina Dragicevic Parot" userId="41bbd016-dea3-4f92-9ac7-37fe2e9521b0" providerId="ADAL" clId="{13235C91-02DB-4F36-AC72-4358BBEBED7E}" dt="2023-10-12T12:39:44.643" v="198" actId="478"/>
          <ac:picMkLst>
            <pc:docMk/>
            <pc:sldMk cId="3863345656" sldId="2920"/>
            <ac:picMk id="7" creationId="{E7A525C3-3DD8-4F4B-8AF6-4567F708ED7B}"/>
          </ac:picMkLst>
        </pc:picChg>
        <pc:picChg chg="mod">
          <ac:chgData name="Marina Dragicevic Parot" userId="41bbd016-dea3-4f92-9ac7-37fe2e9521b0" providerId="ADAL" clId="{13235C91-02DB-4F36-AC72-4358BBEBED7E}" dt="2023-10-12T12:58:17.334" v="501" actId="1076"/>
          <ac:picMkLst>
            <pc:docMk/>
            <pc:sldMk cId="3863345656" sldId="2920"/>
            <ac:picMk id="9" creationId="{1C6FA938-E348-4EA9-BC40-62ADFBA4B25D}"/>
          </ac:picMkLst>
        </pc:picChg>
        <pc:picChg chg="mod ord">
          <ac:chgData name="Marina Dragicevic Parot" userId="41bbd016-dea3-4f92-9ac7-37fe2e9521b0" providerId="ADAL" clId="{13235C91-02DB-4F36-AC72-4358BBEBED7E}" dt="2023-10-12T12:58:12.896" v="500" actId="1076"/>
          <ac:picMkLst>
            <pc:docMk/>
            <pc:sldMk cId="3863345656" sldId="2920"/>
            <ac:picMk id="10" creationId="{A51B12C6-9019-4563-81CB-CA5B17B46DD7}"/>
          </ac:picMkLst>
        </pc:picChg>
      </pc:sldChg>
      <pc:sldChg chg="delSp del mod">
        <pc:chgData name="Marina Dragicevic Parot" userId="41bbd016-dea3-4f92-9ac7-37fe2e9521b0" providerId="ADAL" clId="{13235C91-02DB-4F36-AC72-4358BBEBED7E}" dt="2023-10-12T12:40:14.419" v="203" actId="47"/>
        <pc:sldMkLst>
          <pc:docMk/>
          <pc:sldMk cId="1691001586" sldId="2923"/>
        </pc:sldMkLst>
        <pc:picChg chg="del">
          <ac:chgData name="Marina Dragicevic Parot" userId="41bbd016-dea3-4f92-9ac7-37fe2e9521b0" providerId="ADAL" clId="{13235C91-02DB-4F36-AC72-4358BBEBED7E}" dt="2023-10-12T12:39:50.873" v="200" actId="21"/>
          <ac:picMkLst>
            <pc:docMk/>
            <pc:sldMk cId="1691001586" sldId="2923"/>
            <ac:picMk id="18" creationId="{3B9CE76B-0348-9E50-04BD-827E1606251B}"/>
          </ac:picMkLst>
        </pc:picChg>
      </pc:sldChg>
      <pc:sldChg chg="del ord">
        <pc:chgData name="Marina Dragicevic Parot" userId="41bbd016-dea3-4f92-9ac7-37fe2e9521b0" providerId="ADAL" clId="{13235C91-02DB-4F36-AC72-4358BBEBED7E}" dt="2023-10-12T14:28:32.160" v="906" actId="47"/>
        <pc:sldMkLst>
          <pc:docMk/>
          <pc:sldMk cId="1868656415" sldId="2924"/>
        </pc:sldMkLst>
      </pc:sldChg>
      <pc:sldChg chg="addSp delSp modSp mod">
        <pc:chgData name="Marina Dragicevic Parot" userId="41bbd016-dea3-4f92-9ac7-37fe2e9521b0" providerId="ADAL" clId="{13235C91-02DB-4F36-AC72-4358BBEBED7E}" dt="2023-10-12T13:41:48.484" v="858" actId="207"/>
        <pc:sldMkLst>
          <pc:docMk/>
          <pc:sldMk cId="1457657261" sldId="2925"/>
        </pc:sldMkLst>
        <pc:spChg chg="add mod">
          <ac:chgData name="Marina Dragicevic Parot" userId="41bbd016-dea3-4f92-9ac7-37fe2e9521b0" providerId="ADAL" clId="{13235C91-02DB-4F36-AC72-4358BBEBED7E}" dt="2023-10-12T13:16:00.830" v="748" actId="14100"/>
          <ac:spMkLst>
            <pc:docMk/>
            <pc:sldMk cId="1457657261" sldId="2925"/>
            <ac:spMk id="2" creationId="{57C02E5E-B5B6-223F-12BD-72ABC17C866C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3" creationId="{1B7C36E4-B65E-6E51-6EBB-8CB115BB3A58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4" creationId="{E434E2B8-9B21-CAC6-812F-28E57F4CE5D8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5" creationId="{B8C47061-48C4-4C17-34C8-BA107E9FFAF2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7" creationId="{7DE0A9AE-7E7F-38D3-DEF1-A32D1EAD7331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8" creationId="{66D60616-33C2-D846-F88E-58281453D423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9" creationId="{5D3CA793-0275-72C7-8534-4BCB372E1B30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10" creationId="{56C38416-3091-FC31-EA22-2FC1D24B6888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11" creationId="{E8A98C82-9173-927B-024F-2B621BD19123}"/>
          </ac:spMkLst>
        </pc:spChg>
        <pc:spChg chg="mod">
          <ac:chgData name="Marina Dragicevic Parot" userId="41bbd016-dea3-4f92-9ac7-37fe2e9521b0" providerId="ADAL" clId="{13235C91-02DB-4F36-AC72-4358BBEBED7E}" dt="2023-10-12T12:40:46.491" v="222" actId="20577"/>
          <ac:spMkLst>
            <pc:docMk/>
            <pc:sldMk cId="1457657261" sldId="2925"/>
            <ac:spMk id="13" creationId="{3A65A124-D16C-1D34-0CE0-542F0837A235}"/>
          </ac:spMkLst>
        </pc:spChg>
        <pc:spChg chg="mod">
          <ac:chgData name="Marina Dragicevic Parot" userId="41bbd016-dea3-4f92-9ac7-37fe2e9521b0" providerId="ADAL" clId="{13235C91-02DB-4F36-AC72-4358BBEBED7E}" dt="2023-10-12T12:41:17.674" v="227"/>
          <ac:spMkLst>
            <pc:docMk/>
            <pc:sldMk cId="1457657261" sldId="2925"/>
            <ac:spMk id="14" creationId="{205753EF-63BB-F1AE-C146-572C9C6E3C04}"/>
          </ac:spMkLst>
        </pc:spChg>
        <pc:spChg chg="mod">
          <ac:chgData name="Marina Dragicevic Parot" userId="41bbd016-dea3-4f92-9ac7-37fe2e9521b0" providerId="ADAL" clId="{13235C91-02DB-4F36-AC72-4358BBEBED7E}" dt="2023-10-12T12:41:17.674" v="227"/>
          <ac:spMkLst>
            <pc:docMk/>
            <pc:sldMk cId="1457657261" sldId="2925"/>
            <ac:spMk id="15" creationId="{C51E6C20-CFB0-73C5-AB15-71D0522F5ADE}"/>
          </ac:spMkLst>
        </pc:spChg>
        <pc:spChg chg="mod">
          <ac:chgData name="Marina Dragicevic Parot" userId="41bbd016-dea3-4f92-9ac7-37fe2e9521b0" providerId="ADAL" clId="{13235C91-02DB-4F36-AC72-4358BBEBED7E}" dt="2023-10-12T12:41:17.674" v="227"/>
          <ac:spMkLst>
            <pc:docMk/>
            <pc:sldMk cId="1457657261" sldId="2925"/>
            <ac:spMk id="16" creationId="{F3F6F76C-A78F-8776-3550-8DDC4D29D9FC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17" creationId="{0527F5D7-1748-1513-FC1C-FBD20CBA4250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18" creationId="{151BEDC9-3B32-00FE-A7B8-267E82B58F55}"/>
          </ac:spMkLst>
        </pc:spChg>
        <pc:spChg chg="mod">
          <ac:chgData name="Marina Dragicevic Parot" userId="41bbd016-dea3-4f92-9ac7-37fe2e9521b0" providerId="ADAL" clId="{13235C91-02DB-4F36-AC72-4358BBEBED7E}" dt="2023-10-12T12:41:12.010" v="225" actId="1076"/>
          <ac:spMkLst>
            <pc:docMk/>
            <pc:sldMk cId="1457657261" sldId="2925"/>
            <ac:spMk id="19" creationId="{7FBC0719-AD90-73FA-9841-95908AF52CDB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20" creationId="{7EB44613-19BC-63EF-D328-2427775EE3A1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21" creationId="{2F6D0C5A-D4BD-603C-C53D-A72B13284B7B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22" creationId="{77FCB13D-2A5F-2638-BF0A-30A09097EB58}"/>
          </ac:spMkLst>
        </pc:spChg>
        <pc:spChg chg="add mod">
          <ac:chgData name="Marina Dragicevic Parot" userId="41bbd016-dea3-4f92-9ac7-37fe2e9521b0" providerId="ADAL" clId="{13235C91-02DB-4F36-AC72-4358BBEBED7E}" dt="2023-10-12T13:15:57.343" v="747" actId="1076"/>
          <ac:spMkLst>
            <pc:docMk/>
            <pc:sldMk cId="1457657261" sldId="2925"/>
            <ac:spMk id="23" creationId="{87935E71-B42D-F43C-9F8F-4FD992F00D8E}"/>
          </ac:spMkLst>
        </pc:spChg>
        <pc:spChg chg="mod">
          <ac:chgData name="Marina Dragicevic Parot" userId="41bbd016-dea3-4f92-9ac7-37fe2e9521b0" providerId="ADAL" clId="{13235C91-02DB-4F36-AC72-4358BBEBED7E}" dt="2023-10-12T12:40:55.866" v="223" actId="1076"/>
          <ac:spMkLst>
            <pc:docMk/>
            <pc:sldMk cId="1457657261" sldId="2925"/>
            <ac:spMk id="24" creationId="{936F1838-D9D1-7360-1B1B-5A0B9E12C41E}"/>
          </ac:spMkLst>
        </pc:spChg>
        <pc:spChg chg="mod">
          <ac:chgData name="Marina Dragicevic Parot" userId="41bbd016-dea3-4f92-9ac7-37fe2e9521b0" providerId="ADAL" clId="{13235C91-02DB-4F36-AC72-4358BBEBED7E}" dt="2023-10-12T12:41:17.674" v="227"/>
          <ac:spMkLst>
            <pc:docMk/>
            <pc:sldMk cId="1457657261" sldId="2925"/>
            <ac:spMk id="27" creationId="{3B9FE08F-F2E4-3D61-E5D2-390634EB3806}"/>
          </ac:spMkLst>
        </pc:spChg>
        <pc:spChg chg="mod">
          <ac:chgData name="Marina Dragicevic Parot" userId="41bbd016-dea3-4f92-9ac7-37fe2e9521b0" providerId="ADAL" clId="{13235C91-02DB-4F36-AC72-4358BBEBED7E}" dt="2023-10-12T12:41:17.674" v="227"/>
          <ac:spMkLst>
            <pc:docMk/>
            <pc:sldMk cId="1457657261" sldId="2925"/>
            <ac:spMk id="30" creationId="{82173F43-C33A-247C-55D5-74F5A7CF8E5A}"/>
          </ac:spMkLst>
        </pc:spChg>
        <pc:spChg chg="mod">
          <ac:chgData name="Marina Dragicevic Parot" userId="41bbd016-dea3-4f92-9ac7-37fe2e9521b0" providerId="ADAL" clId="{13235C91-02DB-4F36-AC72-4358BBEBED7E}" dt="2023-10-12T12:41:17.674" v="227"/>
          <ac:spMkLst>
            <pc:docMk/>
            <pc:sldMk cId="1457657261" sldId="2925"/>
            <ac:spMk id="31" creationId="{98B64B61-9161-7342-242E-400A9A5EB989}"/>
          </ac:spMkLst>
        </pc:spChg>
        <pc:spChg chg="add del mod">
          <ac:chgData name="Marina Dragicevic Parot" userId="41bbd016-dea3-4f92-9ac7-37fe2e9521b0" providerId="ADAL" clId="{13235C91-02DB-4F36-AC72-4358BBEBED7E}" dt="2023-10-12T13:00:17.662" v="534" actId="478"/>
          <ac:spMkLst>
            <pc:docMk/>
            <pc:sldMk cId="1457657261" sldId="2925"/>
            <ac:spMk id="32" creationId="{3101C310-11A4-679F-F4CD-78A0126E9609}"/>
          </ac:spMkLst>
        </pc:spChg>
        <pc:spChg chg="mod">
          <ac:chgData name="Marina Dragicevic Parot" userId="41bbd016-dea3-4f92-9ac7-37fe2e9521b0" providerId="ADAL" clId="{13235C91-02DB-4F36-AC72-4358BBEBED7E}" dt="2023-10-12T13:41:48.484" v="858" actId="207"/>
          <ac:spMkLst>
            <pc:docMk/>
            <pc:sldMk cId="1457657261" sldId="2925"/>
            <ac:spMk id="46" creationId="{5DCF0D9F-8ABA-9746-8F36-5115E0C65C1E}"/>
          </ac:spMkLst>
        </pc:spChg>
        <pc:spChg chg="mod">
          <ac:chgData name="Marina Dragicevic Parot" userId="41bbd016-dea3-4f92-9ac7-37fe2e9521b0" providerId="ADAL" clId="{13235C91-02DB-4F36-AC72-4358BBEBED7E}" dt="2023-10-12T13:41:48.484" v="858" actId="207"/>
          <ac:spMkLst>
            <pc:docMk/>
            <pc:sldMk cId="1457657261" sldId="2925"/>
            <ac:spMk id="47" creationId="{0205BFCC-EBA2-2556-E8F3-92ABFFEBC47E}"/>
          </ac:spMkLst>
        </pc:spChg>
        <pc:spChg chg="mod">
          <ac:chgData name="Marina Dragicevic Parot" userId="41bbd016-dea3-4f92-9ac7-37fe2e9521b0" providerId="ADAL" clId="{13235C91-02DB-4F36-AC72-4358BBEBED7E}" dt="2023-10-12T13:41:48.484" v="858" actId="207"/>
          <ac:spMkLst>
            <pc:docMk/>
            <pc:sldMk cId="1457657261" sldId="2925"/>
            <ac:spMk id="48" creationId="{1F3C6018-97D8-D8FC-E952-C37AB172B737}"/>
          </ac:spMkLst>
        </pc:spChg>
        <pc:spChg chg="mod">
          <ac:chgData name="Marina Dragicevic Parot" userId="41bbd016-dea3-4f92-9ac7-37fe2e9521b0" providerId="ADAL" clId="{13235C91-02DB-4F36-AC72-4358BBEBED7E}" dt="2023-10-12T12:41:12.010" v="225" actId="1076"/>
          <ac:spMkLst>
            <pc:docMk/>
            <pc:sldMk cId="1457657261" sldId="2925"/>
            <ac:spMk id="49" creationId="{404611C8-9F6B-DE6C-71AF-2545468510A8}"/>
          </ac:spMkLst>
        </pc:spChg>
        <pc:spChg chg="mod">
          <ac:chgData name="Marina Dragicevic Parot" userId="41bbd016-dea3-4f92-9ac7-37fe2e9521b0" providerId="ADAL" clId="{13235C91-02DB-4F36-AC72-4358BBEBED7E}" dt="2023-10-12T12:41:15.867" v="226" actId="14100"/>
          <ac:spMkLst>
            <pc:docMk/>
            <pc:sldMk cId="1457657261" sldId="2925"/>
            <ac:spMk id="50" creationId="{EB9D47F6-2A70-3739-58B7-3D1300776D64}"/>
          </ac:spMkLst>
        </pc:spChg>
        <pc:grpChg chg="add mod">
          <ac:chgData name="Marina Dragicevic Parot" userId="41bbd016-dea3-4f92-9ac7-37fe2e9521b0" providerId="ADAL" clId="{13235C91-02DB-4F36-AC72-4358BBEBED7E}" dt="2023-10-12T13:15:57.343" v="747" actId="1076"/>
          <ac:grpSpMkLst>
            <pc:docMk/>
            <pc:sldMk cId="1457657261" sldId="2925"/>
            <ac:grpSpMk id="12" creationId="{421625A1-4745-746D-7219-8A4A1B535BD3}"/>
          </ac:grpSpMkLst>
        </pc:grpChg>
        <pc:grpChg chg="mod">
          <ac:chgData name="Marina Dragicevic Parot" userId="41bbd016-dea3-4f92-9ac7-37fe2e9521b0" providerId="ADAL" clId="{13235C91-02DB-4F36-AC72-4358BBEBED7E}" dt="2023-10-12T12:40:55.866" v="223" actId="1076"/>
          <ac:grpSpMkLst>
            <pc:docMk/>
            <pc:sldMk cId="1457657261" sldId="2925"/>
            <ac:grpSpMk id="25" creationId="{5D20B64C-4848-A562-47B5-E8E43E33C7DD}"/>
          </ac:grpSpMkLst>
        </pc:grpChg>
        <pc:grpChg chg="add mod">
          <ac:chgData name="Marina Dragicevic Parot" userId="41bbd016-dea3-4f92-9ac7-37fe2e9521b0" providerId="ADAL" clId="{13235C91-02DB-4F36-AC72-4358BBEBED7E}" dt="2023-10-12T13:15:57.343" v="747" actId="1076"/>
          <ac:grpSpMkLst>
            <pc:docMk/>
            <pc:sldMk cId="1457657261" sldId="2925"/>
            <ac:grpSpMk id="26" creationId="{8E8C7FF3-2FDB-1309-6244-4313CE2063DD}"/>
          </ac:grpSpMkLst>
        </pc:grpChg>
      </pc:sldChg>
      <pc:sldChg chg="del ord">
        <pc:chgData name="Marina Dragicevic Parot" userId="41bbd016-dea3-4f92-9ac7-37fe2e9521b0" providerId="ADAL" clId="{13235C91-02DB-4F36-AC72-4358BBEBED7E}" dt="2023-10-12T14:28:31.733" v="905" actId="47"/>
        <pc:sldMkLst>
          <pc:docMk/>
          <pc:sldMk cId="2215420619" sldId="2928"/>
        </pc:sldMkLst>
      </pc:sldChg>
      <pc:sldChg chg="addSp delSp modSp mod">
        <pc:chgData name="Marina Dragicevic Parot" userId="41bbd016-dea3-4f92-9ac7-37fe2e9521b0" providerId="ADAL" clId="{13235C91-02DB-4F36-AC72-4358BBEBED7E}" dt="2023-10-12T15:00:10.583" v="1597" actId="208"/>
        <pc:sldMkLst>
          <pc:docMk/>
          <pc:sldMk cId="1509235408" sldId="2930"/>
        </pc:sldMkLst>
        <pc:spChg chg="add del mod">
          <ac:chgData name="Marina Dragicevic Parot" userId="41bbd016-dea3-4f92-9ac7-37fe2e9521b0" providerId="ADAL" clId="{13235C91-02DB-4F36-AC72-4358BBEBED7E}" dt="2023-10-12T14:59:44.925" v="1594" actId="1076"/>
          <ac:spMkLst>
            <pc:docMk/>
            <pc:sldMk cId="1509235408" sldId="2930"/>
            <ac:spMk id="2" creationId="{CF69F648-DB7A-6ADF-4B15-E6478EB8FF1A}"/>
          </ac:spMkLst>
        </pc:spChg>
        <pc:spChg chg="add mod">
          <ac:chgData name="Marina Dragicevic Parot" userId="41bbd016-dea3-4f92-9ac7-37fe2e9521b0" providerId="ADAL" clId="{13235C91-02DB-4F36-AC72-4358BBEBED7E}" dt="2023-10-12T15:00:10.583" v="1597" actId="208"/>
          <ac:spMkLst>
            <pc:docMk/>
            <pc:sldMk cId="1509235408" sldId="2930"/>
            <ac:spMk id="3" creationId="{A3829E63-A330-6A86-BC3C-20B977B1B09C}"/>
          </ac:spMkLst>
        </pc:spChg>
        <pc:spChg chg="add del mod">
          <ac:chgData name="Marina Dragicevic Parot" userId="41bbd016-dea3-4f92-9ac7-37fe2e9521b0" providerId="ADAL" clId="{13235C91-02DB-4F36-AC72-4358BBEBED7E}" dt="2023-10-12T14:59:44.925" v="1594" actId="1076"/>
          <ac:spMkLst>
            <pc:docMk/>
            <pc:sldMk cId="1509235408" sldId="2930"/>
            <ac:spMk id="4" creationId="{368A6167-FA3C-4583-BC3D-3FFB989D3A78}"/>
          </ac:spMkLst>
        </pc:spChg>
        <pc:spChg chg="add del mod">
          <ac:chgData name="Marina Dragicevic Parot" userId="41bbd016-dea3-4f92-9ac7-37fe2e9521b0" providerId="ADAL" clId="{13235C91-02DB-4F36-AC72-4358BBEBED7E}" dt="2023-10-12T14:59:44.925" v="1594" actId="1076"/>
          <ac:spMkLst>
            <pc:docMk/>
            <pc:sldMk cId="1509235408" sldId="2930"/>
            <ac:spMk id="5" creationId="{539C081D-F485-3C31-337D-691DF9C30DC2}"/>
          </ac:spMkLst>
        </pc:spChg>
        <pc:spChg chg="add del mod">
          <ac:chgData name="Marina Dragicevic Parot" userId="41bbd016-dea3-4f92-9ac7-37fe2e9521b0" providerId="ADAL" clId="{13235C91-02DB-4F36-AC72-4358BBEBED7E}" dt="2023-10-12T14:59:44.925" v="1594" actId="1076"/>
          <ac:spMkLst>
            <pc:docMk/>
            <pc:sldMk cId="1509235408" sldId="2930"/>
            <ac:spMk id="10" creationId="{93CB8C46-5CC7-5EFC-209A-4A5EE3F27D23}"/>
          </ac:spMkLst>
        </pc:spChg>
        <pc:spChg chg="mod">
          <ac:chgData name="Marina Dragicevic Parot" userId="41bbd016-dea3-4f92-9ac7-37fe2e9521b0" providerId="ADAL" clId="{13235C91-02DB-4F36-AC72-4358BBEBED7E}" dt="2023-10-12T14:34:37.750" v="972" actId="20577"/>
          <ac:spMkLst>
            <pc:docMk/>
            <pc:sldMk cId="1509235408" sldId="2930"/>
            <ac:spMk id="13" creationId="{3A65A124-D16C-1D34-0CE0-542F0837A235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38" creationId="{A2967923-5796-DF76-F9BA-EBF38F521D44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39" creationId="{6830B0CF-7B44-B2B9-2F4D-7FFB09AE9846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40" creationId="{13056D2E-404A-E49B-64B5-B024E87E6983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41" creationId="{7D38F853-16A8-E18F-1180-DB9BA81D8199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42" creationId="{6EE4324C-3F20-3FC1-F397-4C4A48F6D3B9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43" creationId="{7D18635F-E903-9E52-11AB-3C68233ACB98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44" creationId="{52C19D05-DD5E-FEFE-32AA-A8B0751E166C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45" creationId="{D8DDB9A3-3D1B-96FC-768A-0060625720E5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50" creationId="{2C4CD6B5-2D86-6F9A-AFA9-C30B92E309F7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51" creationId="{5B0C00BE-CC9F-EA4E-C7E8-ADC0749B5904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52" creationId="{FDCB7C7A-247F-9774-3437-2158A39E156B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53" creationId="{8D3A5055-4AE9-9FA4-4510-1EF3692ED97D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54" creationId="{4E58DD23-5C12-F502-93F3-9D82B05C04EE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55" creationId="{139DAD67-07A0-0043-F16A-3CE2FEEC01B5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64" creationId="{99CA3284-0EE7-ED23-B771-010B2A3B3ED5}"/>
          </ac:spMkLst>
        </pc:spChg>
        <pc:spChg chg="del">
          <ac:chgData name="Marina Dragicevic Parot" userId="41bbd016-dea3-4f92-9ac7-37fe2e9521b0" providerId="ADAL" clId="{13235C91-02DB-4F36-AC72-4358BBEBED7E}" dt="2023-10-12T12:40:36.867" v="206" actId="21"/>
          <ac:spMkLst>
            <pc:docMk/>
            <pc:sldMk cId="1509235408" sldId="2930"/>
            <ac:spMk id="65" creationId="{207A6F20-7E63-A6B1-71AD-12F2607E0192}"/>
          </ac:spMkLst>
        </pc:spChg>
        <pc:grpChg chg="del">
          <ac:chgData name="Marina Dragicevic Parot" userId="41bbd016-dea3-4f92-9ac7-37fe2e9521b0" providerId="ADAL" clId="{13235C91-02DB-4F36-AC72-4358BBEBED7E}" dt="2023-10-12T12:40:36.867" v="206" actId="21"/>
          <ac:grpSpMkLst>
            <pc:docMk/>
            <pc:sldMk cId="1509235408" sldId="2930"/>
            <ac:grpSpMk id="46" creationId="{EDC04EFE-64FA-61B2-876F-7A75EC6A19C6}"/>
          </ac:grpSpMkLst>
        </pc:grpChg>
        <pc:grpChg chg="del">
          <ac:chgData name="Marina Dragicevic Parot" userId="41bbd016-dea3-4f92-9ac7-37fe2e9521b0" providerId="ADAL" clId="{13235C91-02DB-4F36-AC72-4358BBEBED7E}" dt="2023-10-12T12:40:36.867" v="206" actId="21"/>
          <ac:grpSpMkLst>
            <pc:docMk/>
            <pc:sldMk cId="1509235408" sldId="2930"/>
            <ac:grpSpMk id="60" creationId="{977C58CB-35B5-A30B-B17C-8CC2BB98B76E}"/>
          </ac:grpSpMkLst>
        </pc:grpChg>
        <pc:picChg chg="mod">
          <ac:chgData name="Marina Dragicevic Parot" userId="41bbd016-dea3-4f92-9ac7-37fe2e9521b0" providerId="ADAL" clId="{13235C91-02DB-4F36-AC72-4358BBEBED7E}" dt="2023-10-12T14:59:44.925" v="1594" actId="1076"/>
          <ac:picMkLst>
            <pc:docMk/>
            <pc:sldMk cId="1509235408" sldId="2930"/>
            <ac:picMk id="7" creationId="{DA4957A6-65B2-52E3-0A0E-DD3EDAB9ABC5}"/>
          </ac:picMkLst>
        </pc:picChg>
        <pc:picChg chg="mod">
          <ac:chgData name="Marina Dragicevic Parot" userId="41bbd016-dea3-4f92-9ac7-37fe2e9521b0" providerId="ADAL" clId="{13235C91-02DB-4F36-AC72-4358BBEBED7E}" dt="2023-10-12T14:59:44.925" v="1594" actId="1076"/>
          <ac:picMkLst>
            <pc:docMk/>
            <pc:sldMk cId="1509235408" sldId="2930"/>
            <ac:picMk id="8" creationId="{41D865EC-61F2-6BE9-3543-CEAD931AB2A6}"/>
          </ac:picMkLst>
        </pc:picChg>
      </pc:sldChg>
      <pc:sldChg chg="addSp delSp modSp mod ord">
        <pc:chgData name="Marina Dragicevic Parot" userId="41bbd016-dea3-4f92-9ac7-37fe2e9521b0" providerId="ADAL" clId="{13235C91-02DB-4F36-AC72-4358BBEBED7E}" dt="2023-10-12T12:38:32.467" v="176"/>
        <pc:sldMkLst>
          <pc:docMk/>
          <pc:sldMk cId="1185699578" sldId="2931"/>
        </pc:sldMkLst>
        <pc:spChg chg="add mod">
          <ac:chgData name="Marina Dragicevic Parot" userId="41bbd016-dea3-4f92-9ac7-37fe2e9521b0" providerId="ADAL" clId="{13235C91-02DB-4F36-AC72-4358BBEBED7E}" dt="2023-10-12T12:32:29.300" v="126" actId="12788"/>
          <ac:spMkLst>
            <pc:docMk/>
            <pc:sldMk cId="1185699578" sldId="2931"/>
            <ac:spMk id="2" creationId="{50A8E96F-2368-73CF-BC44-8FA4AB2588E5}"/>
          </ac:spMkLst>
        </pc:spChg>
        <pc:spChg chg="add mod">
          <ac:chgData name="Marina Dragicevic Parot" userId="41bbd016-dea3-4f92-9ac7-37fe2e9521b0" providerId="ADAL" clId="{13235C91-02DB-4F36-AC72-4358BBEBED7E}" dt="2023-10-12T12:32:29.300" v="126" actId="12788"/>
          <ac:spMkLst>
            <pc:docMk/>
            <pc:sldMk cId="1185699578" sldId="2931"/>
            <ac:spMk id="4" creationId="{04A8B49F-EE77-CED8-FD59-7DDBA8D9DC08}"/>
          </ac:spMkLst>
        </pc:spChg>
        <pc:spChg chg="mod">
          <ac:chgData name="Marina Dragicevic Parot" userId="41bbd016-dea3-4f92-9ac7-37fe2e9521b0" providerId="ADAL" clId="{13235C91-02DB-4F36-AC72-4358BBEBED7E}" dt="2023-10-12T12:33:39.678" v="169" actId="1036"/>
          <ac:spMkLst>
            <pc:docMk/>
            <pc:sldMk cId="1185699578" sldId="2931"/>
            <ac:spMk id="15" creationId="{D581E096-E117-BAD6-15D1-F99018754B72}"/>
          </ac:spMkLst>
        </pc:spChg>
        <pc:spChg chg="mod">
          <ac:chgData name="Marina Dragicevic Parot" userId="41bbd016-dea3-4f92-9ac7-37fe2e9521b0" providerId="ADAL" clId="{13235C91-02DB-4F36-AC72-4358BBEBED7E}" dt="2023-10-12T12:33:39.678" v="169" actId="1036"/>
          <ac:spMkLst>
            <pc:docMk/>
            <pc:sldMk cId="1185699578" sldId="2931"/>
            <ac:spMk id="16" creationId="{CA084E22-14D5-C3BB-40BB-347BB523DD7A}"/>
          </ac:spMkLst>
        </pc:spChg>
        <pc:spChg chg="mod">
          <ac:chgData name="Marina Dragicevic Parot" userId="41bbd016-dea3-4f92-9ac7-37fe2e9521b0" providerId="ADAL" clId="{13235C91-02DB-4F36-AC72-4358BBEBED7E}" dt="2023-10-12T12:32:25.879" v="125" actId="12788"/>
          <ac:spMkLst>
            <pc:docMk/>
            <pc:sldMk cId="1185699578" sldId="2931"/>
            <ac:spMk id="19" creationId="{5A4CDBB7-5006-42A4-901C-DD8B97C8AA0B}"/>
          </ac:spMkLst>
        </pc:spChg>
        <pc:spChg chg="mod">
          <ac:chgData name="Marina Dragicevic Parot" userId="41bbd016-dea3-4f92-9ac7-37fe2e9521b0" providerId="ADAL" clId="{13235C91-02DB-4F36-AC72-4358BBEBED7E}" dt="2023-10-12T12:32:25.879" v="125" actId="12788"/>
          <ac:spMkLst>
            <pc:docMk/>
            <pc:sldMk cId="1185699578" sldId="2931"/>
            <ac:spMk id="20" creationId="{8FAE594D-7D49-4D2C-951F-C0C629E16A84}"/>
          </ac:spMkLst>
        </pc:spChg>
        <pc:spChg chg="add del mod">
          <ac:chgData name="Marina Dragicevic Parot" userId="41bbd016-dea3-4f92-9ac7-37fe2e9521b0" providerId="ADAL" clId="{13235C91-02DB-4F36-AC72-4358BBEBED7E}" dt="2023-10-12T12:33:39.678" v="169" actId="1036"/>
          <ac:spMkLst>
            <pc:docMk/>
            <pc:sldMk cId="1185699578" sldId="2931"/>
            <ac:spMk id="22" creationId="{73E61948-B880-4E4D-B2C6-6E5AB42D1ACC}"/>
          </ac:spMkLst>
        </pc:spChg>
        <pc:spChg chg="mod">
          <ac:chgData name="Marina Dragicevic Parot" userId="41bbd016-dea3-4f92-9ac7-37fe2e9521b0" providerId="ADAL" clId="{13235C91-02DB-4F36-AC72-4358BBEBED7E}" dt="2023-10-12T12:33:39.678" v="169" actId="1036"/>
          <ac:spMkLst>
            <pc:docMk/>
            <pc:sldMk cId="1185699578" sldId="2931"/>
            <ac:spMk id="23" creationId="{334390C4-B2F3-4908-90AB-BA241E0FD056}"/>
          </ac:spMkLst>
        </pc:spChg>
        <pc:spChg chg="mod">
          <ac:chgData name="Marina Dragicevic Parot" userId="41bbd016-dea3-4f92-9ac7-37fe2e9521b0" providerId="ADAL" clId="{13235C91-02DB-4F36-AC72-4358BBEBED7E}" dt="2023-10-12T12:32:25.879" v="125" actId="12788"/>
          <ac:spMkLst>
            <pc:docMk/>
            <pc:sldMk cId="1185699578" sldId="2931"/>
            <ac:spMk id="24" creationId="{B8EB92C2-3085-43DA-814C-904F1227A130}"/>
          </ac:spMkLst>
        </pc:spChg>
        <pc:spChg chg="mod">
          <ac:chgData name="Marina Dragicevic Parot" userId="41bbd016-dea3-4f92-9ac7-37fe2e9521b0" providerId="ADAL" clId="{13235C91-02DB-4F36-AC72-4358BBEBED7E}" dt="2023-10-12T12:32:25.879" v="125" actId="12788"/>
          <ac:spMkLst>
            <pc:docMk/>
            <pc:sldMk cId="1185699578" sldId="2931"/>
            <ac:spMk id="25" creationId="{34E4D1DE-D893-40C6-8C6B-63B4268981AF}"/>
          </ac:spMkLst>
        </pc:spChg>
        <pc:spChg chg="mod">
          <ac:chgData name="Marina Dragicevic Parot" userId="41bbd016-dea3-4f92-9ac7-37fe2e9521b0" providerId="ADAL" clId="{13235C91-02DB-4F36-AC72-4358BBEBED7E}" dt="2023-10-12T12:32:29.300" v="126" actId="12788"/>
          <ac:spMkLst>
            <pc:docMk/>
            <pc:sldMk cId="1185699578" sldId="2931"/>
            <ac:spMk id="30" creationId="{FFAF0168-E93C-43FA-AC33-49A2FC3DE908}"/>
          </ac:spMkLst>
        </pc:spChg>
        <pc:spChg chg="mod">
          <ac:chgData name="Marina Dragicevic Parot" userId="41bbd016-dea3-4f92-9ac7-37fe2e9521b0" providerId="ADAL" clId="{13235C91-02DB-4F36-AC72-4358BBEBED7E}" dt="2023-10-12T12:32:29.300" v="126" actId="12788"/>
          <ac:spMkLst>
            <pc:docMk/>
            <pc:sldMk cId="1185699578" sldId="2931"/>
            <ac:spMk id="31" creationId="{3CEA627B-ECF1-4B26-B311-52FBF414AF1C}"/>
          </ac:spMkLst>
        </pc:spChg>
        <pc:spChg chg="mod">
          <ac:chgData name="Marina Dragicevic Parot" userId="41bbd016-dea3-4f92-9ac7-37fe2e9521b0" providerId="ADAL" clId="{13235C91-02DB-4F36-AC72-4358BBEBED7E}" dt="2023-10-12T12:32:29.300" v="126" actId="12788"/>
          <ac:spMkLst>
            <pc:docMk/>
            <pc:sldMk cId="1185699578" sldId="2931"/>
            <ac:spMk id="32" creationId="{90FC470E-5720-42FF-AAB2-ED282AE5EDEC}"/>
          </ac:spMkLst>
        </pc:spChg>
        <pc:spChg chg="mod">
          <ac:chgData name="Marina Dragicevic Parot" userId="41bbd016-dea3-4f92-9ac7-37fe2e9521b0" providerId="ADAL" clId="{13235C91-02DB-4F36-AC72-4358BBEBED7E}" dt="2023-10-12T12:32:29.300" v="126" actId="12788"/>
          <ac:spMkLst>
            <pc:docMk/>
            <pc:sldMk cId="1185699578" sldId="2931"/>
            <ac:spMk id="33" creationId="{AB8B4E1B-AD33-445C-AF04-7E03F8221514}"/>
          </ac:spMkLst>
        </pc:spChg>
        <pc:spChg chg="mod">
          <ac:chgData name="Marina Dragicevic Parot" userId="41bbd016-dea3-4f92-9ac7-37fe2e9521b0" providerId="ADAL" clId="{13235C91-02DB-4F36-AC72-4358BBEBED7E}" dt="2023-10-12T12:32:25.879" v="125" actId="12788"/>
          <ac:spMkLst>
            <pc:docMk/>
            <pc:sldMk cId="1185699578" sldId="2931"/>
            <ac:spMk id="34" creationId="{F7C28F8E-1678-4FD5-9C3B-2A93CAF9A967}"/>
          </ac:spMkLst>
        </pc:spChg>
        <pc:spChg chg="mod">
          <ac:chgData name="Marina Dragicevic Parot" userId="41bbd016-dea3-4f92-9ac7-37fe2e9521b0" providerId="ADAL" clId="{13235C91-02DB-4F36-AC72-4358BBEBED7E}" dt="2023-10-12T12:32:25.879" v="125" actId="12788"/>
          <ac:spMkLst>
            <pc:docMk/>
            <pc:sldMk cId="1185699578" sldId="2931"/>
            <ac:spMk id="35" creationId="{CC9505BF-A854-4E63-A791-27D041B15D85}"/>
          </ac:spMkLst>
        </pc:spChg>
        <pc:spChg chg="mod">
          <ac:chgData name="Marina Dragicevic Parot" userId="41bbd016-dea3-4f92-9ac7-37fe2e9521b0" providerId="ADAL" clId="{13235C91-02DB-4F36-AC72-4358BBEBED7E}" dt="2023-10-12T12:33:39.678" v="169" actId="1036"/>
          <ac:spMkLst>
            <pc:docMk/>
            <pc:sldMk cId="1185699578" sldId="2931"/>
            <ac:spMk id="36" creationId="{85A5E669-1639-457E-80F3-080CB309554A}"/>
          </ac:spMkLst>
        </pc:spChg>
        <pc:spChg chg="mod">
          <ac:chgData name="Marina Dragicevic Parot" userId="41bbd016-dea3-4f92-9ac7-37fe2e9521b0" providerId="ADAL" clId="{13235C91-02DB-4F36-AC72-4358BBEBED7E}" dt="2023-10-12T12:33:39.678" v="169" actId="1036"/>
          <ac:spMkLst>
            <pc:docMk/>
            <pc:sldMk cId="1185699578" sldId="2931"/>
            <ac:spMk id="37" creationId="{DF10947C-B6E5-4731-8485-DA17583FC40C}"/>
          </ac:spMkLst>
        </pc:spChg>
      </pc:sldChg>
      <pc:sldChg chg="modTransition">
        <pc:chgData name="Marina Dragicevic Parot" userId="41bbd016-dea3-4f92-9ac7-37fe2e9521b0" providerId="ADAL" clId="{13235C91-02DB-4F36-AC72-4358BBEBED7E}" dt="2023-10-12T14:00:12.001" v="900"/>
        <pc:sldMkLst>
          <pc:docMk/>
          <pc:sldMk cId="495267101" sldId="2935"/>
        </pc:sldMkLst>
      </pc:sldChg>
      <pc:sldChg chg="modSp add del mod">
        <pc:chgData name="Marina Dragicevic Parot" userId="41bbd016-dea3-4f92-9ac7-37fe2e9521b0" providerId="ADAL" clId="{13235C91-02DB-4F36-AC72-4358BBEBED7E}" dt="2023-10-12T13:07:17.248" v="554" actId="47"/>
        <pc:sldMkLst>
          <pc:docMk/>
          <pc:sldMk cId="1950395262" sldId="2936"/>
        </pc:sldMkLst>
        <pc:spChg chg="mod">
          <ac:chgData name="Marina Dragicevic Parot" userId="41bbd016-dea3-4f92-9ac7-37fe2e9521b0" providerId="ADAL" clId="{13235C91-02DB-4F36-AC72-4358BBEBED7E}" dt="2023-10-12T13:07:08.459" v="553" actId="20577"/>
          <ac:spMkLst>
            <pc:docMk/>
            <pc:sldMk cId="1950395262" sldId="2936"/>
            <ac:spMk id="15" creationId="{68027B5B-FB5C-4FE0-8B33-EC3EBFEE09AD}"/>
          </ac:spMkLst>
        </pc:spChg>
      </pc:sldChg>
      <pc:sldChg chg="addSp delSp modSp add mod">
        <pc:chgData name="Marina Dragicevic Parot" userId="41bbd016-dea3-4f92-9ac7-37fe2e9521b0" providerId="ADAL" clId="{13235C91-02DB-4F36-AC72-4358BBEBED7E}" dt="2023-10-12T13:53:47.741" v="892" actId="208"/>
        <pc:sldMkLst>
          <pc:docMk/>
          <pc:sldMk cId="3568117833" sldId="2936"/>
        </pc:sldMkLst>
        <pc:spChg chg="del">
          <ac:chgData name="Marina Dragicevic Parot" userId="41bbd016-dea3-4f92-9ac7-37fe2e9521b0" providerId="ADAL" clId="{13235C91-02DB-4F36-AC72-4358BBEBED7E}" dt="2023-10-12T13:51:10.151" v="877" actId="478"/>
          <ac:spMkLst>
            <pc:docMk/>
            <pc:sldMk cId="3568117833" sldId="2936"/>
            <ac:spMk id="2" creationId="{CF69F648-DB7A-6ADF-4B15-E6478EB8FF1A}"/>
          </ac:spMkLst>
        </pc:spChg>
        <pc:spChg chg="del">
          <ac:chgData name="Marina Dragicevic Parot" userId="41bbd016-dea3-4f92-9ac7-37fe2e9521b0" providerId="ADAL" clId="{13235C91-02DB-4F36-AC72-4358BBEBED7E}" dt="2023-10-12T13:51:10.151" v="877" actId="478"/>
          <ac:spMkLst>
            <pc:docMk/>
            <pc:sldMk cId="3568117833" sldId="2936"/>
            <ac:spMk id="4" creationId="{368A6167-FA3C-4583-BC3D-3FFB989D3A78}"/>
          </ac:spMkLst>
        </pc:spChg>
        <pc:spChg chg="del">
          <ac:chgData name="Marina Dragicevic Parot" userId="41bbd016-dea3-4f92-9ac7-37fe2e9521b0" providerId="ADAL" clId="{13235C91-02DB-4F36-AC72-4358BBEBED7E}" dt="2023-10-12T13:51:10.151" v="877" actId="478"/>
          <ac:spMkLst>
            <pc:docMk/>
            <pc:sldMk cId="3568117833" sldId="2936"/>
            <ac:spMk id="5" creationId="{539C081D-F485-3C31-337D-691DF9C30DC2}"/>
          </ac:spMkLst>
        </pc:spChg>
        <pc:spChg chg="del">
          <ac:chgData name="Marina Dragicevic Parot" userId="41bbd016-dea3-4f92-9ac7-37fe2e9521b0" providerId="ADAL" clId="{13235C91-02DB-4F36-AC72-4358BBEBED7E}" dt="2023-10-12T13:51:10.151" v="877" actId="478"/>
          <ac:spMkLst>
            <pc:docMk/>
            <pc:sldMk cId="3568117833" sldId="2936"/>
            <ac:spMk id="10" creationId="{93CB8C46-5CC7-5EFC-209A-4A5EE3F27D23}"/>
          </ac:spMkLst>
        </pc:spChg>
        <pc:spChg chg="add mod">
          <ac:chgData name="Marina Dragicevic Parot" userId="41bbd016-dea3-4f92-9ac7-37fe2e9521b0" providerId="ADAL" clId="{13235C91-02DB-4F36-AC72-4358BBEBED7E}" dt="2023-10-12T13:51:55.548" v="889" actId="2711"/>
          <ac:spMkLst>
            <pc:docMk/>
            <pc:sldMk cId="3568117833" sldId="2936"/>
            <ac:spMk id="12" creationId="{5C0FCD1C-CA5B-CA0C-DB1A-55F62A479E94}"/>
          </ac:spMkLst>
        </pc:spChg>
        <pc:spChg chg="mod">
          <ac:chgData name="Marina Dragicevic Parot" userId="41bbd016-dea3-4f92-9ac7-37fe2e9521b0" providerId="ADAL" clId="{13235C91-02DB-4F36-AC72-4358BBEBED7E}" dt="2023-10-12T13:51:06.293" v="876" actId="20577"/>
          <ac:spMkLst>
            <pc:docMk/>
            <pc:sldMk cId="3568117833" sldId="2936"/>
            <ac:spMk id="13" creationId="{3A65A124-D16C-1D34-0CE0-542F0837A235}"/>
          </ac:spMkLst>
        </pc:spChg>
        <pc:spChg chg="add mod">
          <ac:chgData name="Marina Dragicevic Parot" userId="41bbd016-dea3-4f92-9ac7-37fe2e9521b0" providerId="ADAL" clId="{13235C91-02DB-4F36-AC72-4358BBEBED7E}" dt="2023-10-12T13:52:28.173" v="891" actId="1076"/>
          <ac:spMkLst>
            <pc:docMk/>
            <pc:sldMk cId="3568117833" sldId="2936"/>
            <ac:spMk id="14" creationId="{12774C23-F511-3125-7858-312C52E59C1D}"/>
          </ac:spMkLst>
        </pc:spChg>
        <pc:picChg chg="del">
          <ac:chgData name="Marina Dragicevic Parot" userId="41bbd016-dea3-4f92-9ac7-37fe2e9521b0" providerId="ADAL" clId="{13235C91-02DB-4F36-AC72-4358BBEBED7E}" dt="2023-10-12T13:51:10.151" v="877" actId="478"/>
          <ac:picMkLst>
            <pc:docMk/>
            <pc:sldMk cId="3568117833" sldId="2936"/>
            <ac:picMk id="7" creationId="{DA4957A6-65B2-52E3-0A0E-DD3EDAB9ABC5}"/>
          </ac:picMkLst>
        </pc:picChg>
        <pc:picChg chg="del">
          <ac:chgData name="Marina Dragicevic Parot" userId="41bbd016-dea3-4f92-9ac7-37fe2e9521b0" providerId="ADAL" clId="{13235C91-02DB-4F36-AC72-4358BBEBED7E}" dt="2023-10-12T13:51:10.151" v="877" actId="478"/>
          <ac:picMkLst>
            <pc:docMk/>
            <pc:sldMk cId="3568117833" sldId="2936"/>
            <ac:picMk id="8" creationId="{41D865EC-61F2-6BE9-3543-CEAD931AB2A6}"/>
          </ac:picMkLst>
        </pc:picChg>
        <pc:picChg chg="add mod">
          <ac:chgData name="Marina Dragicevic Parot" userId="41bbd016-dea3-4f92-9ac7-37fe2e9521b0" providerId="ADAL" clId="{13235C91-02DB-4F36-AC72-4358BBEBED7E}" dt="2023-10-12T13:53:47.741" v="892" actId="208"/>
          <ac:picMkLst>
            <pc:docMk/>
            <pc:sldMk cId="3568117833" sldId="2936"/>
            <ac:picMk id="9" creationId="{4F23A46F-5C7B-2A73-018D-2FFFFCB33914}"/>
          </ac:picMkLst>
        </pc:picChg>
      </pc:sldChg>
      <pc:sldChg chg="add del">
        <pc:chgData name="Marina Dragicevic Parot" userId="41bbd016-dea3-4f92-9ac7-37fe2e9521b0" providerId="ADAL" clId="{13235C91-02DB-4F36-AC72-4358BBEBED7E}" dt="2023-10-12T13:51:13.264" v="879"/>
        <pc:sldMkLst>
          <pc:docMk/>
          <pc:sldMk cId="2986791712" sldId="2937"/>
        </pc:sldMkLst>
      </pc:sldChg>
    </pc:docChg>
  </pc:docChgLst>
  <pc:docChgLst>
    <pc:chgData name="Marina Dragicevic Parot" userId="41bbd016-dea3-4f92-9ac7-37fe2e9521b0" providerId="ADAL" clId="{689D8B12-0BAC-4EFB-A112-897B5BBF16DC}"/>
    <pc:docChg chg="undo custSel addSld delSld modSld sldOrd">
      <pc:chgData name="Marina Dragicevic Parot" userId="41bbd016-dea3-4f92-9ac7-37fe2e9521b0" providerId="ADAL" clId="{689D8B12-0BAC-4EFB-A112-897B5BBF16DC}" dt="2023-10-10T13:26:53.766" v="428" actId="20577"/>
      <pc:docMkLst>
        <pc:docMk/>
      </pc:docMkLst>
      <pc:sldChg chg="delSp modSp add del mod">
        <pc:chgData name="Marina Dragicevic Parot" userId="41bbd016-dea3-4f92-9ac7-37fe2e9521b0" providerId="ADAL" clId="{689D8B12-0BAC-4EFB-A112-897B5BBF16DC}" dt="2023-10-10T13:16:10.776" v="271" actId="47"/>
        <pc:sldMkLst>
          <pc:docMk/>
          <pc:sldMk cId="2029133009" sldId="327"/>
        </pc:sldMkLst>
        <pc:spChg chg="del">
          <ac:chgData name="Marina Dragicevic Parot" userId="41bbd016-dea3-4f92-9ac7-37fe2e9521b0" providerId="ADAL" clId="{689D8B12-0BAC-4EFB-A112-897B5BBF16DC}" dt="2023-10-10T13:05:04.332" v="181" actId="478"/>
          <ac:spMkLst>
            <pc:docMk/>
            <pc:sldMk cId="2029133009" sldId="327"/>
            <ac:spMk id="7" creationId="{1C2C23A5-365C-EC49-FE84-7A0A89854F84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10" creationId="{7B888041-955C-AD1B-5F84-90A89389D6A1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12" creationId="{EA18979E-6BA2-34A4-5E04-70D88A508BF4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13" creationId="{B61532A4-7863-7E58-CF0A-217DAD27153A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14" creationId="{71027D80-3FAD-11CC-2D56-F6A603FE7BB0}"/>
          </ac:spMkLst>
        </pc:spChg>
        <pc:spChg chg="del mod">
          <ac:chgData name="Marina Dragicevic Parot" userId="41bbd016-dea3-4f92-9ac7-37fe2e9521b0" providerId="ADAL" clId="{689D8B12-0BAC-4EFB-A112-897B5BBF16DC}" dt="2023-10-10T13:05:11.511" v="182" actId="478"/>
          <ac:spMkLst>
            <pc:docMk/>
            <pc:sldMk cId="2029133009" sldId="327"/>
            <ac:spMk id="15" creationId="{3686391C-9BC9-7A00-151E-5C2BD8DEA0FC}"/>
          </ac:spMkLst>
        </pc:spChg>
        <pc:spChg chg="del mod">
          <ac:chgData name="Marina Dragicevic Parot" userId="41bbd016-dea3-4f92-9ac7-37fe2e9521b0" providerId="ADAL" clId="{689D8B12-0BAC-4EFB-A112-897B5BBF16DC}" dt="2023-10-10T13:05:11.511" v="182" actId="478"/>
          <ac:spMkLst>
            <pc:docMk/>
            <pc:sldMk cId="2029133009" sldId="327"/>
            <ac:spMk id="18" creationId="{A0D33D67-088F-4EA4-5449-2F6493F15EAE}"/>
          </ac:spMkLst>
        </pc:spChg>
        <pc:spChg chg="del">
          <ac:chgData name="Marina Dragicevic Parot" userId="41bbd016-dea3-4f92-9ac7-37fe2e9521b0" providerId="ADAL" clId="{689D8B12-0BAC-4EFB-A112-897B5BBF16DC}" dt="2023-10-10T13:05:04.332" v="181" actId="478"/>
          <ac:spMkLst>
            <pc:docMk/>
            <pc:sldMk cId="2029133009" sldId="327"/>
            <ac:spMk id="19" creationId="{0C306CD4-34A0-BC56-ECC5-69A4247D7535}"/>
          </ac:spMkLst>
        </pc:spChg>
        <pc:spChg chg="mod">
          <ac:chgData name="Marina Dragicevic Parot" userId="41bbd016-dea3-4f92-9ac7-37fe2e9521b0" providerId="ADAL" clId="{689D8B12-0BAC-4EFB-A112-897B5BBF16DC}" dt="2023-10-10T13:04:54.179" v="180" actId="207"/>
          <ac:spMkLst>
            <pc:docMk/>
            <pc:sldMk cId="2029133009" sldId="327"/>
            <ac:spMk id="26" creationId="{DA86B8FA-7D12-3980-DE95-D3F1CEB66DFE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31" creationId="{FC991A1B-AF83-A476-0B9D-344655355C70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32" creationId="{C7455173-832F-702C-55A5-CF3C7A48D602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33" creationId="{EA7B0361-488D-D1E6-859C-8654D025C3FA}"/>
          </ac:spMkLst>
        </pc:spChg>
        <pc:spChg chg="mod">
          <ac:chgData name="Marina Dragicevic Parot" userId="41bbd016-dea3-4f92-9ac7-37fe2e9521b0" providerId="ADAL" clId="{689D8B12-0BAC-4EFB-A112-897B5BBF16DC}" dt="2023-10-10T13:04:48.140" v="179" actId="207"/>
          <ac:spMkLst>
            <pc:docMk/>
            <pc:sldMk cId="2029133009" sldId="327"/>
            <ac:spMk id="34" creationId="{5193A2A9-BD1C-917E-FC3F-FC98D7468720}"/>
          </ac:spMkLst>
        </pc:spChg>
        <pc:spChg chg="del mod">
          <ac:chgData name="Marina Dragicevic Parot" userId="41bbd016-dea3-4f92-9ac7-37fe2e9521b0" providerId="ADAL" clId="{689D8B12-0BAC-4EFB-A112-897B5BBF16DC}" dt="2023-10-10T13:05:11.511" v="182" actId="478"/>
          <ac:spMkLst>
            <pc:docMk/>
            <pc:sldMk cId="2029133009" sldId="327"/>
            <ac:spMk id="35" creationId="{64BA01BA-3F0D-5BCF-69F3-451DD8981843}"/>
          </ac:spMkLst>
        </pc:spChg>
        <pc:spChg chg="del mod">
          <ac:chgData name="Marina Dragicevic Parot" userId="41bbd016-dea3-4f92-9ac7-37fe2e9521b0" providerId="ADAL" clId="{689D8B12-0BAC-4EFB-A112-897B5BBF16DC}" dt="2023-10-10T13:05:11.511" v="182" actId="478"/>
          <ac:spMkLst>
            <pc:docMk/>
            <pc:sldMk cId="2029133009" sldId="327"/>
            <ac:spMk id="36" creationId="{C91008F4-57E4-30AD-CA69-28DAA71784AA}"/>
          </ac:spMkLst>
        </pc:spChg>
        <pc:spChg chg="mod">
          <ac:chgData name="Marina Dragicevic Parot" userId="41bbd016-dea3-4f92-9ac7-37fe2e9521b0" providerId="ADAL" clId="{689D8B12-0BAC-4EFB-A112-897B5BBF16DC}" dt="2023-10-10T13:04:54.179" v="180" actId="207"/>
          <ac:spMkLst>
            <pc:docMk/>
            <pc:sldMk cId="2029133009" sldId="327"/>
            <ac:spMk id="37" creationId="{286EEB2A-F5AC-E5DA-005F-1469FDFBCE68}"/>
          </ac:spMkLst>
        </pc:spChg>
      </pc:sldChg>
      <pc:sldChg chg="modSp mod">
        <pc:chgData name="Marina Dragicevic Parot" userId="41bbd016-dea3-4f92-9ac7-37fe2e9521b0" providerId="ADAL" clId="{689D8B12-0BAC-4EFB-A112-897B5BBF16DC}" dt="2023-10-06T12:03:31.040" v="11" actId="20577"/>
        <pc:sldMkLst>
          <pc:docMk/>
          <pc:sldMk cId="4195695443" sldId="1187"/>
        </pc:sldMkLst>
        <pc:spChg chg="mod">
          <ac:chgData name="Marina Dragicevic Parot" userId="41bbd016-dea3-4f92-9ac7-37fe2e9521b0" providerId="ADAL" clId="{689D8B12-0BAC-4EFB-A112-897B5BBF16DC}" dt="2023-10-06T12:03:25.767" v="7" actId="1076"/>
          <ac:spMkLst>
            <pc:docMk/>
            <pc:sldMk cId="4195695443" sldId="1187"/>
            <ac:spMk id="5" creationId="{0F1337C4-4B0F-FFE5-051A-2F956386BCE5}"/>
          </ac:spMkLst>
        </pc:spChg>
        <pc:spChg chg="mod">
          <ac:chgData name="Marina Dragicevic Parot" userId="41bbd016-dea3-4f92-9ac7-37fe2e9521b0" providerId="ADAL" clId="{689D8B12-0BAC-4EFB-A112-897B5BBF16DC}" dt="2023-10-06T12:03:31.040" v="11" actId="20577"/>
          <ac:spMkLst>
            <pc:docMk/>
            <pc:sldMk cId="4195695443" sldId="1187"/>
            <ac:spMk id="12" creationId="{34A54D74-6FBF-9738-9CAC-7161214C5F13}"/>
          </ac:spMkLst>
        </pc:spChg>
      </pc:sldChg>
      <pc:sldChg chg="modSp mod">
        <pc:chgData name="Marina Dragicevic Parot" userId="41bbd016-dea3-4f92-9ac7-37fe2e9521b0" providerId="ADAL" clId="{689D8B12-0BAC-4EFB-A112-897B5BBF16DC}" dt="2023-10-10T12:46:40.961" v="96" actId="1076"/>
        <pc:sldMkLst>
          <pc:docMk/>
          <pc:sldMk cId="1457657261" sldId="2925"/>
        </pc:sldMkLst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19" creationId="{7FBC0719-AD90-73FA-9841-95908AF52CDB}"/>
          </ac:spMkLst>
        </pc:spChg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24" creationId="{936F1838-D9D1-7360-1B1B-5A0B9E12C41E}"/>
          </ac:spMkLst>
        </pc:spChg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46" creationId="{5DCF0D9F-8ABA-9746-8F36-5115E0C65C1E}"/>
          </ac:spMkLst>
        </pc:spChg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47" creationId="{0205BFCC-EBA2-2556-E8F3-92ABFFEBC47E}"/>
          </ac:spMkLst>
        </pc:spChg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48" creationId="{1F3C6018-97D8-D8FC-E952-C37AB172B737}"/>
          </ac:spMkLst>
        </pc:spChg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49" creationId="{404611C8-9F6B-DE6C-71AF-2545468510A8}"/>
          </ac:spMkLst>
        </pc:spChg>
        <pc:spChg chg="mod">
          <ac:chgData name="Marina Dragicevic Parot" userId="41bbd016-dea3-4f92-9ac7-37fe2e9521b0" providerId="ADAL" clId="{689D8B12-0BAC-4EFB-A112-897B5BBF16DC}" dt="2023-10-10T12:46:40.961" v="96" actId="1076"/>
          <ac:spMkLst>
            <pc:docMk/>
            <pc:sldMk cId="1457657261" sldId="2925"/>
            <ac:spMk id="50" creationId="{EB9D47F6-2A70-3739-58B7-3D1300776D64}"/>
          </ac:spMkLst>
        </pc:spChg>
        <pc:grpChg chg="mod">
          <ac:chgData name="Marina Dragicevic Parot" userId="41bbd016-dea3-4f92-9ac7-37fe2e9521b0" providerId="ADAL" clId="{689D8B12-0BAC-4EFB-A112-897B5BBF16DC}" dt="2023-10-10T12:46:40.961" v="96" actId="1076"/>
          <ac:grpSpMkLst>
            <pc:docMk/>
            <pc:sldMk cId="1457657261" sldId="2925"/>
            <ac:grpSpMk id="25" creationId="{5D20B64C-4848-A562-47B5-E8E43E33C7DD}"/>
          </ac:grpSpMkLst>
        </pc:grpChg>
      </pc:sldChg>
      <pc:sldChg chg="addSp delSp modSp mod">
        <pc:chgData name="Marina Dragicevic Parot" userId="41bbd016-dea3-4f92-9ac7-37fe2e9521b0" providerId="ADAL" clId="{689D8B12-0BAC-4EFB-A112-897B5BBF16DC}" dt="2023-10-10T13:26:39.415" v="423" actId="20577"/>
        <pc:sldMkLst>
          <pc:docMk/>
          <pc:sldMk cId="1509235408" sldId="2930"/>
        </pc:sldMkLst>
        <pc:spChg chg="mod">
          <ac:chgData name="Marina Dragicevic Parot" userId="41bbd016-dea3-4f92-9ac7-37fe2e9521b0" providerId="ADAL" clId="{689D8B12-0BAC-4EFB-A112-897B5BBF16DC}" dt="2023-10-10T13:24:57.427" v="375" actId="1076"/>
          <ac:spMkLst>
            <pc:docMk/>
            <pc:sldMk cId="1509235408" sldId="2930"/>
            <ac:spMk id="2" creationId="{CF69F648-DB7A-6ADF-4B15-E6478EB8FF1A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" creationId="{1C2C23A5-365C-EC49-FE84-7A0A89854F84}"/>
          </ac:spMkLst>
        </pc:spChg>
        <pc:spChg chg="mod">
          <ac:chgData name="Marina Dragicevic Parot" userId="41bbd016-dea3-4f92-9ac7-37fe2e9521b0" providerId="ADAL" clId="{689D8B12-0BAC-4EFB-A112-897B5BBF16DC}" dt="2023-10-10T13:24:57.427" v="375" actId="1076"/>
          <ac:spMkLst>
            <pc:docMk/>
            <pc:sldMk cId="1509235408" sldId="2930"/>
            <ac:spMk id="4" creationId="{368A6167-FA3C-4583-BC3D-3FFB989D3A78}"/>
          </ac:spMkLst>
        </pc:spChg>
        <pc:spChg chg="mod">
          <ac:chgData name="Marina Dragicevic Parot" userId="41bbd016-dea3-4f92-9ac7-37fe2e9521b0" providerId="ADAL" clId="{689D8B12-0BAC-4EFB-A112-897B5BBF16DC}" dt="2023-10-10T13:26:06.624" v="402" actId="1076"/>
          <ac:spMkLst>
            <pc:docMk/>
            <pc:sldMk cId="1509235408" sldId="2930"/>
            <ac:spMk id="5" creationId="{539C081D-F485-3C31-337D-691DF9C30DC2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9" creationId="{8A75E364-2A69-4DE6-E055-B3A3496F522E}"/>
          </ac:spMkLst>
        </pc:spChg>
        <pc:spChg chg="mod">
          <ac:chgData name="Marina Dragicevic Parot" userId="41bbd016-dea3-4f92-9ac7-37fe2e9521b0" providerId="ADAL" clId="{689D8B12-0BAC-4EFB-A112-897B5BBF16DC}" dt="2023-10-10T13:24:57.427" v="375" actId="1076"/>
          <ac:spMkLst>
            <pc:docMk/>
            <pc:sldMk cId="1509235408" sldId="2930"/>
            <ac:spMk id="10" creationId="{93CB8C46-5CC7-5EFC-209A-4A5EE3F27D23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1" creationId="{F1D878E1-3FB0-B6AB-D03A-F43177FB0862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2" creationId="{7B888041-955C-AD1B-5F84-90A89389D6A1}"/>
          </ac:spMkLst>
        </pc:spChg>
        <pc:spChg chg="mod">
          <ac:chgData name="Marina Dragicevic Parot" userId="41bbd016-dea3-4f92-9ac7-37fe2e9521b0" providerId="ADAL" clId="{689D8B12-0BAC-4EFB-A112-897B5BBF16DC}" dt="2023-10-10T13:26:39.415" v="423" actId="20577"/>
          <ac:spMkLst>
            <pc:docMk/>
            <pc:sldMk cId="1509235408" sldId="2930"/>
            <ac:spMk id="13" creationId="{3A65A124-D16C-1D34-0CE0-542F0837A235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4" creationId="{EA18979E-6BA2-34A4-5E04-70D88A508BF4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5" creationId="{B61532A4-7863-7E58-CF0A-217DAD27153A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6" creationId="{71027D80-3FAD-11CC-2D56-F6A603FE7BB0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7" creationId="{3686391C-9BC9-7A00-151E-5C2BD8DEA0FC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8" creationId="{A0D33D67-088F-4EA4-5449-2F6493F15EAE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19" creationId="{0C306CD4-34A0-BC56-ECC5-69A4247D7535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0" creationId="{B19D30AD-91A2-DDE6-3A48-4936C256252E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1" creationId="{4C234FC7-8E9C-A5DC-329B-DE5FD48F20AD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3" creationId="{DA86B8FA-7D12-3980-DE95-D3F1CEB66DFE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4" creationId="{FC991A1B-AF83-A476-0B9D-344655355C70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5" creationId="{C7455173-832F-702C-55A5-CF3C7A48D602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6" creationId="{EA7B0361-488D-D1E6-859C-8654D025C3FA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7" creationId="{5193A2A9-BD1C-917E-FC3F-FC98D7468720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8" creationId="{64BA01BA-3F0D-5BCF-69F3-451DD8981843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29" creationId="{C91008F4-57E4-30AD-CA69-28DAA71784AA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0" creationId="{286EEB2A-F5AC-E5DA-005F-1469FDFBCE68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2" creationId="{0136E282-2876-180A-A9EF-DA585CE9C28A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3" creationId="{ED80310E-0B91-BF5F-96DA-4A6DFC4E33D7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4" creationId="{01BE5CB9-E724-B26E-D615-103AB251779F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5" creationId="{65B977AF-AAD4-265B-B0CF-112A29DEFA55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6" creationId="{BA7C0F19-35F6-6871-5FD9-B07BE15AB853}"/>
          </ac:spMkLst>
        </pc:spChg>
        <pc:spChg chg="add mod">
          <ac:chgData name="Marina Dragicevic Parot" userId="41bbd016-dea3-4f92-9ac7-37fe2e9521b0" providerId="ADAL" clId="{689D8B12-0BAC-4EFB-A112-897B5BBF16DC}" dt="2023-10-10T13:04:26.692" v="177"/>
          <ac:spMkLst>
            <pc:docMk/>
            <pc:sldMk cId="1509235408" sldId="2930"/>
            <ac:spMk id="37" creationId="{F96E2F3A-E68E-4805-48D2-82F98DDB9FD1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38" creationId="{A2967923-5796-DF76-F9BA-EBF38F521D44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39" creationId="{6830B0CF-7B44-B2B9-2F4D-7FFB09AE9846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40" creationId="{13056D2E-404A-E49B-64B5-B024E87E6983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41" creationId="{7D38F853-16A8-E18F-1180-DB9BA81D8199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42" creationId="{6EE4324C-3F20-3FC1-F397-4C4A48F6D3B9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43" creationId="{7D18635F-E903-9E52-11AB-3C68233ACB98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44" creationId="{52C19D05-DD5E-FEFE-32AA-A8B0751E166C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45" creationId="{D8DDB9A3-3D1B-96FC-768A-0060625720E5}"/>
          </ac:spMkLst>
        </pc:spChg>
        <pc:spChg chg="mod">
          <ac:chgData name="Marina Dragicevic Parot" userId="41bbd016-dea3-4f92-9ac7-37fe2e9521b0" providerId="ADAL" clId="{689D8B12-0BAC-4EFB-A112-897B5BBF16DC}" dt="2023-10-10T13:19:58.522" v="324" actId="207"/>
          <ac:spMkLst>
            <pc:docMk/>
            <pc:sldMk cId="1509235408" sldId="2930"/>
            <ac:spMk id="47" creationId="{B782B801-0876-EC86-6C5A-827A4FBACFE4}"/>
          </ac:spMkLst>
        </pc:spChg>
        <pc:spChg chg="mod">
          <ac:chgData name="Marina Dragicevic Parot" userId="41bbd016-dea3-4f92-9ac7-37fe2e9521b0" providerId="ADAL" clId="{689D8B12-0BAC-4EFB-A112-897B5BBF16DC}" dt="2023-10-10T13:19:52.914" v="323" actId="207"/>
          <ac:spMkLst>
            <pc:docMk/>
            <pc:sldMk cId="1509235408" sldId="2930"/>
            <ac:spMk id="48" creationId="{ACDCFF7D-99EF-F534-0662-9379F33248C3}"/>
          </ac:spMkLst>
        </pc:spChg>
        <pc:spChg chg="mod">
          <ac:chgData name="Marina Dragicevic Parot" userId="41bbd016-dea3-4f92-9ac7-37fe2e9521b0" providerId="ADAL" clId="{689D8B12-0BAC-4EFB-A112-897B5BBF16DC}" dt="2023-10-10T13:19:44.730" v="322" actId="207"/>
          <ac:spMkLst>
            <pc:docMk/>
            <pc:sldMk cId="1509235408" sldId="2930"/>
            <ac:spMk id="49" creationId="{19E50199-EA35-62D3-C025-4318DDA71CBC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50" creationId="{2C4CD6B5-2D86-6F9A-AFA9-C30B92E309F7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51" creationId="{5B0C00BE-CC9F-EA4E-C7E8-ADC0749B5904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52" creationId="{FDCB7C7A-247F-9774-3437-2158A39E156B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53" creationId="{8D3A5055-4AE9-9FA4-4510-1EF3692ED97D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54" creationId="{4E58DD23-5C12-F502-93F3-9D82B05C04EE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55" creationId="{139DAD67-07A0-0043-F16A-3CE2FEEC01B5}"/>
          </ac:spMkLst>
        </pc:spChg>
        <pc:spChg chg="mod">
          <ac:chgData name="Marina Dragicevic Parot" userId="41bbd016-dea3-4f92-9ac7-37fe2e9521b0" providerId="ADAL" clId="{689D8B12-0BAC-4EFB-A112-897B5BBF16DC}" dt="2023-10-10T13:05:20.635" v="183"/>
          <ac:spMkLst>
            <pc:docMk/>
            <pc:sldMk cId="1509235408" sldId="2930"/>
            <ac:spMk id="57" creationId="{7BD948F0-EABE-2976-FEB3-FA69098FA2F8}"/>
          </ac:spMkLst>
        </pc:spChg>
        <pc:spChg chg="mod">
          <ac:chgData name="Marina Dragicevic Parot" userId="41bbd016-dea3-4f92-9ac7-37fe2e9521b0" providerId="ADAL" clId="{689D8B12-0BAC-4EFB-A112-897B5BBF16DC}" dt="2023-10-10T13:05:20.635" v="183"/>
          <ac:spMkLst>
            <pc:docMk/>
            <pc:sldMk cId="1509235408" sldId="2930"/>
            <ac:spMk id="58" creationId="{1DA0380F-FA08-5DCA-0B33-DF08163E0BEE}"/>
          </ac:spMkLst>
        </pc:spChg>
        <pc:spChg chg="mod">
          <ac:chgData name="Marina Dragicevic Parot" userId="41bbd016-dea3-4f92-9ac7-37fe2e9521b0" providerId="ADAL" clId="{689D8B12-0BAC-4EFB-A112-897B5BBF16DC}" dt="2023-10-10T13:05:20.635" v="183"/>
          <ac:spMkLst>
            <pc:docMk/>
            <pc:sldMk cId="1509235408" sldId="2930"/>
            <ac:spMk id="59" creationId="{C2B118B2-F173-0472-73DE-62866A0B6B42}"/>
          </ac:spMkLst>
        </pc:spChg>
        <pc:spChg chg="mod">
          <ac:chgData name="Marina Dragicevic Parot" userId="41bbd016-dea3-4f92-9ac7-37fe2e9521b0" providerId="ADAL" clId="{689D8B12-0BAC-4EFB-A112-897B5BBF16DC}" dt="2023-10-10T13:20:06.859" v="326" actId="571"/>
          <ac:spMkLst>
            <pc:docMk/>
            <pc:sldMk cId="1509235408" sldId="2930"/>
            <ac:spMk id="61" creationId="{16FF4ED0-9B86-DEA1-1D8D-772B2903DAF9}"/>
          </ac:spMkLst>
        </pc:spChg>
        <pc:spChg chg="mod">
          <ac:chgData name="Marina Dragicevic Parot" userId="41bbd016-dea3-4f92-9ac7-37fe2e9521b0" providerId="ADAL" clId="{689D8B12-0BAC-4EFB-A112-897B5BBF16DC}" dt="2023-10-10T13:20:06.859" v="326" actId="571"/>
          <ac:spMkLst>
            <pc:docMk/>
            <pc:sldMk cId="1509235408" sldId="2930"/>
            <ac:spMk id="62" creationId="{2318F3E7-4826-34B8-7258-2DE1376AB8AD}"/>
          </ac:spMkLst>
        </pc:spChg>
        <pc:spChg chg="mod">
          <ac:chgData name="Marina Dragicevic Parot" userId="41bbd016-dea3-4f92-9ac7-37fe2e9521b0" providerId="ADAL" clId="{689D8B12-0BAC-4EFB-A112-897B5BBF16DC}" dt="2023-10-10T13:20:06.859" v="326" actId="571"/>
          <ac:spMkLst>
            <pc:docMk/>
            <pc:sldMk cId="1509235408" sldId="2930"/>
            <ac:spMk id="63" creationId="{B3F340FD-3ECA-0965-BF2C-DB526B8BFF4F}"/>
          </ac:spMkLst>
        </pc:spChg>
        <pc:spChg chg="add mod or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64" creationId="{99CA3284-0EE7-ED23-B771-010B2A3B3ED5}"/>
          </ac:spMkLst>
        </pc:spChg>
        <pc:spChg chg="add mod">
          <ac:chgData name="Marina Dragicevic Parot" userId="41bbd016-dea3-4f92-9ac7-37fe2e9521b0" providerId="ADAL" clId="{689D8B12-0BAC-4EFB-A112-897B5BBF16DC}" dt="2023-10-10T13:25:57.042" v="401" actId="1035"/>
          <ac:spMkLst>
            <pc:docMk/>
            <pc:sldMk cId="1509235408" sldId="2930"/>
            <ac:spMk id="65" creationId="{207A6F20-7E63-A6B1-71AD-12F2607E0192}"/>
          </ac:spMkLst>
        </pc:spChg>
        <pc:grpChg chg="add mod">
          <ac:chgData name="Marina Dragicevic Parot" userId="41bbd016-dea3-4f92-9ac7-37fe2e9521b0" providerId="ADAL" clId="{689D8B12-0BAC-4EFB-A112-897B5BBF16DC}" dt="2023-10-10T13:04:26.692" v="177"/>
          <ac:grpSpMkLst>
            <pc:docMk/>
            <pc:sldMk cId="1509235408" sldId="2930"/>
            <ac:grpSpMk id="22" creationId="{96ACD2BB-DA28-F779-574C-12BB793149E7}"/>
          </ac:grpSpMkLst>
        </pc:grpChg>
        <pc:grpChg chg="add mod">
          <ac:chgData name="Marina Dragicevic Parot" userId="41bbd016-dea3-4f92-9ac7-37fe2e9521b0" providerId="ADAL" clId="{689D8B12-0BAC-4EFB-A112-897B5BBF16DC}" dt="2023-10-10T13:04:26.692" v="177"/>
          <ac:grpSpMkLst>
            <pc:docMk/>
            <pc:sldMk cId="1509235408" sldId="2930"/>
            <ac:grpSpMk id="31" creationId="{B8266F04-AEC5-26F8-AE8D-6F8954BB9C09}"/>
          </ac:grpSpMkLst>
        </pc:grpChg>
        <pc:grpChg chg="add mod">
          <ac:chgData name="Marina Dragicevic Parot" userId="41bbd016-dea3-4f92-9ac7-37fe2e9521b0" providerId="ADAL" clId="{689D8B12-0BAC-4EFB-A112-897B5BBF16DC}" dt="2023-10-10T13:25:57.042" v="401" actId="1035"/>
          <ac:grpSpMkLst>
            <pc:docMk/>
            <pc:sldMk cId="1509235408" sldId="2930"/>
            <ac:grpSpMk id="46" creationId="{EDC04EFE-64FA-61B2-876F-7A75EC6A19C6}"/>
          </ac:grpSpMkLst>
        </pc:grpChg>
        <pc:grpChg chg="add del mod">
          <ac:chgData name="Marina Dragicevic Parot" userId="41bbd016-dea3-4f92-9ac7-37fe2e9521b0" providerId="ADAL" clId="{689D8B12-0BAC-4EFB-A112-897B5BBF16DC}" dt="2023-10-10T13:20:00.247" v="325" actId="478"/>
          <ac:grpSpMkLst>
            <pc:docMk/>
            <pc:sldMk cId="1509235408" sldId="2930"/>
            <ac:grpSpMk id="56" creationId="{7EC72831-99E7-E64B-B187-A14FAB83C572}"/>
          </ac:grpSpMkLst>
        </pc:grpChg>
        <pc:grpChg chg="add mod">
          <ac:chgData name="Marina Dragicevic Parot" userId="41bbd016-dea3-4f92-9ac7-37fe2e9521b0" providerId="ADAL" clId="{689D8B12-0BAC-4EFB-A112-897B5BBF16DC}" dt="2023-10-10T13:25:57.042" v="401" actId="1035"/>
          <ac:grpSpMkLst>
            <pc:docMk/>
            <pc:sldMk cId="1509235408" sldId="2930"/>
            <ac:grpSpMk id="60" creationId="{977C58CB-35B5-A30B-B17C-8CC2BB98B76E}"/>
          </ac:grpSpMkLst>
        </pc:grpChg>
        <pc:picChg chg="mod">
          <ac:chgData name="Marina Dragicevic Parot" userId="41bbd016-dea3-4f92-9ac7-37fe2e9521b0" providerId="ADAL" clId="{689D8B12-0BAC-4EFB-A112-897B5BBF16DC}" dt="2023-10-10T13:25:02.173" v="376" actId="1076"/>
          <ac:picMkLst>
            <pc:docMk/>
            <pc:sldMk cId="1509235408" sldId="2930"/>
            <ac:picMk id="7" creationId="{DA4957A6-65B2-52E3-0A0E-DD3EDAB9ABC5}"/>
          </ac:picMkLst>
        </pc:picChg>
        <pc:picChg chg="mod">
          <ac:chgData name="Marina Dragicevic Parot" userId="41bbd016-dea3-4f92-9ac7-37fe2e9521b0" providerId="ADAL" clId="{689D8B12-0BAC-4EFB-A112-897B5BBF16DC}" dt="2023-10-10T13:26:06.624" v="402" actId="1076"/>
          <ac:picMkLst>
            <pc:docMk/>
            <pc:sldMk cId="1509235408" sldId="2930"/>
            <ac:picMk id="8" creationId="{41D865EC-61F2-6BE9-3543-CEAD931AB2A6}"/>
          </ac:picMkLst>
        </pc:picChg>
      </pc:sldChg>
      <pc:sldChg chg="addSp delSp modSp del mod ord">
        <pc:chgData name="Marina Dragicevic Parot" userId="41bbd016-dea3-4f92-9ac7-37fe2e9521b0" providerId="ADAL" clId="{689D8B12-0BAC-4EFB-A112-897B5BBF16DC}" dt="2023-10-06T12:23:56.348" v="79" actId="47"/>
        <pc:sldMkLst>
          <pc:docMk/>
          <pc:sldMk cId="1082731233" sldId="2932"/>
        </pc:sldMkLst>
        <pc:spChg chg="mod">
          <ac:chgData name="Marina Dragicevic Parot" userId="41bbd016-dea3-4f92-9ac7-37fe2e9521b0" providerId="ADAL" clId="{689D8B12-0BAC-4EFB-A112-897B5BBF16DC}" dt="2023-10-06T12:17:51.645" v="71" actId="403"/>
          <ac:spMkLst>
            <pc:docMk/>
            <pc:sldMk cId="1082731233" sldId="2932"/>
            <ac:spMk id="5" creationId="{8C216CB0-4755-7AE0-3E0F-4F1A96CD3D20}"/>
          </ac:spMkLst>
        </pc:spChg>
        <pc:spChg chg="mod">
          <ac:chgData name="Marina Dragicevic Parot" userId="41bbd016-dea3-4f92-9ac7-37fe2e9521b0" providerId="ADAL" clId="{689D8B12-0BAC-4EFB-A112-897B5BBF16DC}" dt="2023-10-06T12:17:28.603" v="39" actId="20577"/>
          <ac:spMkLst>
            <pc:docMk/>
            <pc:sldMk cId="1082731233" sldId="2932"/>
            <ac:spMk id="6" creationId="{8F81CF97-7E12-AF32-AD4D-91399C4EF2B3}"/>
          </ac:spMkLst>
        </pc:spChg>
        <pc:picChg chg="add del">
          <ac:chgData name="Marina Dragicevic Parot" userId="41bbd016-dea3-4f92-9ac7-37fe2e9521b0" providerId="ADAL" clId="{689D8B12-0BAC-4EFB-A112-897B5BBF16DC}" dt="2023-10-06T12:22:48.267" v="76" actId="478"/>
          <ac:picMkLst>
            <pc:docMk/>
            <pc:sldMk cId="1082731233" sldId="2932"/>
            <ac:picMk id="3" creationId="{34A80198-3341-CD28-3406-2CCD27FE3A4A}"/>
          </ac:picMkLst>
        </pc:picChg>
        <pc:picChg chg="del mod">
          <ac:chgData name="Marina Dragicevic Parot" userId="41bbd016-dea3-4f92-9ac7-37fe2e9521b0" providerId="ADAL" clId="{689D8B12-0BAC-4EFB-A112-897B5BBF16DC}" dt="2023-10-06T12:22:30.236" v="74" actId="478"/>
          <ac:picMkLst>
            <pc:docMk/>
            <pc:sldMk cId="1082731233" sldId="2932"/>
            <ac:picMk id="4" creationId="{A0C7B796-CCBC-53E0-792F-25E85AF1D87A}"/>
          </ac:picMkLst>
        </pc:picChg>
        <pc:picChg chg="add del">
          <ac:chgData name="Marina Dragicevic Parot" userId="41bbd016-dea3-4f92-9ac7-37fe2e9521b0" providerId="ADAL" clId="{689D8B12-0BAC-4EFB-A112-897B5BBF16DC}" dt="2023-10-06T12:22:51.801" v="78" actId="478"/>
          <ac:picMkLst>
            <pc:docMk/>
            <pc:sldMk cId="1082731233" sldId="2932"/>
            <ac:picMk id="8" creationId="{60FD7217-0934-3F89-D908-AF1080CB9030}"/>
          </ac:picMkLst>
        </pc:picChg>
      </pc:sldChg>
      <pc:sldChg chg="modSp mod">
        <pc:chgData name="Marina Dragicevic Parot" userId="41bbd016-dea3-4f92-9ac7-37fe2e9521b0" providerId="ADAL" clId="{689D8B12-0BAC-4EFB-A112-897B5BBF16DC}" dt="2023-10-10T13:26:53.766" v="428" actId="20577"/>
        <pc:sldMkLst>
          <pc:docMk/>
          <pc:sldMk cId="495267101" sldId="2935"/>
        </pc:sldMkLst>
        <pc:spChg chg="mod">
          <ac:chgData name="Marina Dragicevic Parot" userId="41bbd016-dea3-4f92-9ac7-37fe2e9521b0" providerId="ADAL" clId="{689D8B12-0BAC-4EFB-A112-897B5BBF16DC}" dt="2023-10-10T13:26:53.766" v="428" actId="20577"/>
          <ac:spMkLst>
            <pc:docMk/>
            <pc:sldMk cId="495267101" sldId="2935"/>
            <ac:spMk id="2" creationId="{6FA7C9B5-9A68-39BD-E353-597E56B2682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B3BD0C2-B0F5-2C1C-2B47-B85EE4E804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/>
            </a:lvl1pPr>
          </a:lstStyle>
          <a:p>
            <a:endParaRPr lang="es-CL">
              <a:latin typeface="Bree Rg" panose="0200050300000002000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16466E-52EA-0E68-C193-307BB903B4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/>
            </a:lvl1pPr>
          </a:lstStyle>
          <a:p>
            <a:fld id="{B0C0D195-D0B0-0647-8F80-FB509BB0387C}" type="datetimeFigureOut">
              <a:rPr lang="es-CL" smtClean="0">
                <a:latin typeface="Bree Rg" panose="02000503000000020004" charset="0"/>
              </a:rPr>
              <a:t>07-11-2023</a:t>
            </a:fld>
            <a:endParaRPr lang="es-CL">
              <a:latin typeface="Bree Rg" panose="0200050300000002000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84A15C-F2FA-5D65-9C43-10B42AAAFE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/>
            </a:lvl1pPr>
          </a:lstStyle>
          <a:p>
            <a:endParaRPr lang="es-CL">
              <a:latin typeface="Bree Rg" panose="0200050300000002000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163F4F-51C8-EA46-B10D-DB96A9BD59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3"/>
            <a:ext cx="2945659" cy="49813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/>
            </a:lvl1pPr>
          </a:lstStyle>
          <a:p>
            <a:fld id="{E1E239F3-D975-BF42-AC0D-0507F639375F}" type="slidenum">
              <a:rPr lang="es-CL" smtClean="0">
                <a:latin typeface="Bree Rg" panose="02000503000000020004" charset="0"/>
              </a:rPr>
              <a:t>‹Nº›</a:t>
            </a:fld>
            <a:endParaRPr lang="es-CL">
              <a:latin typeface="Bree Rg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34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>
                <a:latin typeface="Bree Rg" panose="02000503000000020004" charset="0"/>
              </a:defRPr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>
                <a:latin typeface="Bree Rg" panose="02000503000000020004" charset="0"/>
              </a:defRPr>
            </a:lvl1pPr>
          </a:lstStyle>
          <a:p>
            <a:fld id="{34C504EB-FEDA-EA45-8578-80D354DFDD09}" type="datetimeFigureOut">
              <a:rPr lang="es-CL" smtClean="0"/>
              <a:pPr/>
              <a:t>07-11-2023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84" tIns="40142" rIns="80284" bIns="40142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61"/>
            <a:ext cx="5438140" cy="3909239"/>
          </a:xfrm>
          <a:prstGeom prst="rect">
            <a:avLst/>
          </a:prstGeom>
        </p:spPr>
        <p:txBody>
          <a:bodyPr vert="horz" lIns="80284" tIns="40142" rIns="80284" bIns="40142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>
                <a:latin typeface="Bree Rg" panose="02000503000000020004" charset="0"/>
              </a:defRPr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3"/>
            <a:ext cx="2945659" cy="49813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>
                <a:latin typeface="Bree Rg" panose="02000503000000020004" charset="0"/>
              </a:defRPr>
            </a:lvl1pPr>
          </a:lstStyle>
          <a:p>
            <a:fld id="{13894044-6D36-A548-BA3C-B2DC9E075E99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419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ree Rg" panose="0200050300000002000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ree Rg" panose="0200050300000002000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ree Rg" panose="0200050300000002000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ree Rg" panose="0200050300000002000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ree Rg" panose="020005030000000200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pPr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27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64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800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108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527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130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4044-6D36-A548-BA3C-B2DC9E075E99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67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382A174-83D2-5F54-184D-7A0740004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" r="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id="{64357B6C-45FC-7406-B5CF-928050B30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56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7ED22E-9F0D-5B37-F843-02FBAB47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178" y="3179453"/>
            <a:ext cx="6950691" cy="719559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1"/>
                </a:solidFill>
                <a:latin typeface="Bree Rg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BF1455-9267-01A4-9BBB-B310CDEB0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8177" y="2804214"/>
            <a:ext cx="6950692" cy="40600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bg1"/>
                </a:solidFill>
                <a:latin typeface="Bree Rg" panose="02000503000000020004" pitchFamily="50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C41B80-C315-F557-6E90-20D459FBA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4023" y="5175502"/>
            <a:ext cx="4271554" cy="406007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chemeClr val="accent2"/>
              </a:buClr>
              <a:buFont typeface="Bree Lt" panose="02000503000000020004" pitchFamily="50" charset="0"/>
              <a:buNone/>
              <a:defRPr lang="en-US" sz="2400" b="1" kern="1200" dirty="0" smtClean="0">
                <a:solidFill>
                  <a:schemeClr val="bg1"/>
                </a:solidFill>
                <a:latin typeface="Bree Rg" panose="02000503000000020004" pitchFamily="50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B1CB9EA-0B63-0F58-F590-90FEE42531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94023" y="5581509"/>
            <a:ext cx="4271554" cy="406007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bg1"/>
                </a:solidFill>
                <a:latin typeface="Bree Rg" panose="02000503000000020004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CEE195D-0F3B-9256-35BB-29F7DD673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94023" y="5987516"/>
            <a:ext cx="4271554" cy="406007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bg1"/>
                </a:solidFill>
                <a:latin typeface="Bree Rg" panose="02000503000000020004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Imagen 13">
            <a:extLst>
              <a:ext uri="{FF2B5EF4-FFF2-40B4-BE49-F238E27FC236}">
                <a16:creationId xmlns:a16="http://schemas.microsoft.com/office/drawing/2014/main" id="{4695F758-3367-583C-370D-72A7AE81D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94" t="6343"/>
          <a:stretch/>
        </p:blipFill>
        <p:spPr>
          <a:xfrm>
            <a:off x="-1" y="-36486"/>
            <a:ext cx="3105916" cy="18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576C1C0-F611-326A-8082-5EA584C7E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3BBDBC-1047-6ECA-EF06-9CDA880902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B4C0F9-5E43-1662-CFE5-94C8A28D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2875003"/>
            <a:ext cx="10364585" cy="719559"/>
          </a:xfrm>
          <a:prstGeom prst="rect">
            <a:avLst/>
          </a:prstGeom>
        </p:spPr>
        <p:txBody>
          <a:bodyPr/>
          <a:lstStyle>
            <a:lvl1pPr algn="ctr">
              <a:defRPr sz="5400" b="1">
                <a:solidFill>
                  <a:schemeClr val="bg1"/>
                </a:solidFill>
                <a:latin typeface="Bree Rg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6AB8ED0-78D3-DE04-A877-199CE433B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9216" y="3597955"/>
            <a:ext cx="10364584" cy="406007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bg1"/>
                </a:solidFill>
                <a:latin typeface="Bree Rg" panose="02000503000000020004" pitchFamily="50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03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576C1C0-F611-326A-8082-5EA584C7E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3BBDBC-1047-6ECA-EF06-9CDA880902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B4C0F9-5E43-1662-CFE5-94C8A28D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4" y="4487672"/>
            <a:ext cx="10364585" cy="719559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bg1"/>
                </a:solidFill>
                <a:latin typeface="Bree Rg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6AB8ED0-78D3-DE04-A877-199CE433B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835" y="5210624"/>
            <a:ext cx="10364584" cy="406007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bg1"/>
                </a:solidFill>
                <a:latin typeface="Bree Rg" panose="02000503000000020004" pitchFamily="50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99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49AA30A-78C1-C3FC-9BD2-0808A3E2D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224"/>
            <a:ext cx="12192000" cy="101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4F4D6D-25A7-C0E3-1EBF-ACF990C2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18" t="-6559" r="-20603" b="-7148"/>
          <a:stretch/>
        </p:blipFill>
        <p:spPr>
          <a:xfrm rot="220302">
            <a:off x="164772" y="380399"/>
            <a:ext cx="615302" cy="8749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DEB4BA-0DB5-9593-A123-A32BE64A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89" y="532164"/>
            <a:ext cx="10756111" cy="71955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Bree Rg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E68F380-35DB-02F9-E746-696D814BC2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688" y="1704512"/>
            <a:ext cx="10756111" cy="45470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D3EEE5-5282-FB5E-7137-6BB6EB8D5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689" y="1150334"/>
            <a:ext cx="8188864" cy="40600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pitchFamily="50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11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576C1C0-F611-326A-8082-5EA584C7E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3BBDBC-1047-6ECA-EF06-9CDA880902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F95E32F0-B6B9-ECC4-95BE-5973D8794BA9}"/>
              </a:ext>
            </a:extLst>
          </p:cNvPr>
          <p:cNvSpPr/>
          <p:nvPr userDrawn="1"/>
        </p:nvSpPr>
        <p:spPr>
          <a:xfrm>
            <a:off x="817418" y="495588"/>
            <a:ext cx="7453746" cy="644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Bree Rg" panose="0200050300000002000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B4C0F9-5E43-1662-CFE5-94C8A28D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15" y="532164"/>
            <a:ext cx="10364585" cy="71955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Bree Rg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6AB8ED0-78D3-DE04-A877-199CE433B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515" y="1163673"/>
            <a:ext cx="8188864" cy="40600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2"/>
              </a:buClr>
              <a:buFont typeface="Bree Lt" panose="02000503000000020004" pitchFamily="50" charset="0"/>
              <a:buNone/>
              <a:defRPr lang="en-US" sz="2400" kern="1200" dirty="0" smtClean="0">
                <a:solidFill>
                  <a:schemeClr val="bg1"/>
                </a:solidFill>
                <a:latin typeface="Bree Rg" panose="02000503000000020004" pitchFamily="50" charset="0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2pPr>
            <a:lvl3pPr marL="1143000" indent="-228600">
              <a:buClr>
                <a:schemeClr val="bg2"/>
              </a:buClr>
              <a:buFont typeface="Bree Lt" panose="02000503000000020004" pitchFamily="50" charset="0"/>
              <a:buChar char="−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13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621D190-80E1-A0BE-94D6-7D52F146F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8965"/>
            <a:ext cx="12252960" cy="689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BC2410-0B80-95BC-3822-122B903888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41401"/>
            <a:ext cx="12252960" cy="68922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7F251B-ED57-1898-EA66-E3BDD3484E78}"/>
              </a:ext>
            </a:extLst>
          </p:cNvPr>
          <p:cNvSpPr txBox="1"/>
          <p:nvPr userDrawn="1"/>
        </p:nvSpPr>
        <p:spPr>
          <a:xfrm>
            <a:off x="4609567" y="2828835"/>
            <a:ext cx="3192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>
                <a:solidFill>
                  <a:schemeClr val="bg1"/>
                </a:solidFill>
                <a:latin typeface="Bree Rg" panose="02000503000000020004" pitchFamily="50" charset="0"/>
                <a:cs typeface="Calibri" panose="020F0502020204030204" pitchFamily="34" charset="0"/>
              </a:rPr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97873D-598D-AFA3-63E3-83902DAFE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94" t="6343"/>
          <a:stretch/>
        </p:blipFill>
        <p:spPr>
          <a:xfrm>
            <a:off x="0" y="7111"/>
            <a:ext cx="3086276" cy="18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36963-176F-A74F-B3E3-CDC7A15D6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Bree Rg" panose="0200050300000002000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642012-4818-7340-998E-A8E39961C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Bree Rg" panose="020005030000000200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7B934A-C7F2-1A4F-AA87-F1509206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ree Rg" panose="02000503000000020004" charset="0"/>
              </a:defRPr>
            </a:lvl1pPr>
          </a:lstStyle>
          <a:p>
            <a:fld id="{BA8DD98F-11F6-E84E-B2E1-59D1B66D3301}" type="datetimeFigureOut">
              <a:rPr lang="es-CL" smtClean="0"/>
              <a:pPr/>
              <a:t>07-11-2023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B31165-FB3A-2C42-9278-6BE1FF2E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Bree Rg" panose="02000503000000020004" charset="0"/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E0DD5-D9BF-3C45-9ACF-BC5D1336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ree Rg" panose="02000503000000020004" charset="0"/>
              </a:defRPr>
            </a:lvl1pPr>
          </a:lstStyle>
          <a:p>
            <a:fld id="{AEC15CC1-B749-7C4D-9811-58B0A6EB9A38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158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>
            <a:extLst>
              <a:ext uri="{FF2B5EF4-FFF2-40B4-BE49-F238E27FC236}">
                <a16:creationId xmlns:a16="http://schemas.microsoft.com/office/drawing/2014/main" id="{C535654B-16B8-53F8-84EA-86B9CEC37A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22224"/>
            <a:ext cx="121920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5" r:id="rId2"/>
    <p:sldLayoutId id="2147483747" r:id="rId3"/>
    <p:sldLayoutId id="2147483734" r:id="rId4"/>
    <p:sldLayoutId id="2147483652" r:id="rId5"/>
    <p:sldLayoutId id="2147483659" r:id="rId6"/>
    <p:sldLayoutId id="214748373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EFEE10-03C5-EE34-0C73-951EF8EE8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9" t="4553" r="11448" b="18239"/>
          <a:stretch/>
        </p:blipFill>
        <p:spPr>
          <a:xfrm>
            <a:off x="-45639" y="1"/>
            <a:ext cx="12546793" cy="69494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A4577C-3CA7-580E-9650-1DC4C18FE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4" r="3014" b="54378"/>
          <a:stretch/>
        </p:blipFill>
        <p:spPr>
          <a:xfrm>
            <a:off x="-45639" y="4495505"/>
            <a:ext cx="12546794" cy="24910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D9625C-D64B-F721-DD94-D65F6C9C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639" y="-40867"/>
            <a:ext cx="2232360" cy="17017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33B4C8-C5DE-40EF-7C8F-7E44CA874A1E}"/>
              </a:ext>
            </a:extLst>
          </p:cNvPr>
          <p:cNvSpPr txBox="1"/>
          <p:nvPr/>
        </p:nvSpPr>
        <p:spPr>
          <a:xfrm>
            <a:off x="776275" y="2556761"/>
            <a:ext cx="10639451" cy="1200329"/>
          </a:xfrm>
          <a:prstGeom prst="rect">
            <a:avLst/>
          </a:prstGeom>
          <a:noFill/>
          <a:effectLst>
            <a:outerShdw blurRad="209877" dist="50800" dir="5400000" algn="ctr" rotWithShape="0">
              <a:srgbClr val="000000">
                <a:alpha val="66305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>
                <a:solidFill>
                  <a:schemeClr val="bg1"/>
                </a:solidFill>
                <a:latin typeface="Bree Rg" panose="02000503000000020004" charset="0"/>
              </a:rPr>
              <a:t>Puesta en Marcha de Licitación Sistema Red</a:t>
            </a:r>
          </a:p>
          <a:p>
            <a:pPr algn="ctr"/>
            <a:r>
              <a:rPr lang="es-CL" sz="2800" b="1" dirty="0">
                <a:solidFill>
                  <a:schemeClr val="bg1"/>
                </a:solidFill>
                <a:latin typeface="Bree Rg" panose="02000503000000020004" charset="0"/>
              </a:rPr>
              <a:t>Experiencia y Aprendizajes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0E98B60-0119-A9C5-3984-A4F8BA59D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132" y="242058"/>
            <a:ext cx="3568700" cy="711200"/>
          </a:xfrm>
          <a:prstGeom prst="rect">
            <a:avLst/>
          </a:prstGeom>
        </p:spPr>
      </p:pic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C0ABC2A6-DC4F-40CB-08E5-76BC45F05C9F}"/>
              </a:ext>
            </a:extLst>
          </p:cNvPr>
          <p:cNvSpPr/>
          <p:nvPr/>
        </p:nvSpPr>
        <p:spPr>
          <a:xfrm>
            <a:off x="4260901" y="3978515"/>
            <a:ext cx="3363218" cy="707886"/>
          </a:xfrm>
          <a:prstGeom prst="roundRect">
            <a:avLst/>
          </a:prstGeom>
          <a:solidFill>
            <a:srgbClr val="CA2638"/>
          </a:solidFill>
          <a:ln>
            <a:solidFill>
              <a:srgbClr val="CA2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A54D74-6FBF-9738-9CAC-7161214C5F13}"/>
              </a:ext>
            </a:extLst>
          </p:cNvPr>
          <p:cNvSpPr txBox="1"/>
          <p:nvPr/>
        </p:nvSpPr>
        <p:spPr>
          <a:xfrm>
            <a:off x="4624810" y="4015585"/>
            <a:ext cx="26354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Bree Lt" panose="02000503000000020004" charset="0"/>
              </a:rPr>
              <a:t>Marina Dragicevic Parot</a:t>
            </a:r>
          </a:p>
          <a:p>
            <a:pPr algn="ctr"/>
            <a:r>
              <a:rPr lang="es-CL" b="1" dirty="0">
                <a:solidFill>
                  <a:schemeClr val="bg1"/>
                </a:solidFill>
                <a:latin typeface="Bree Lt" panose="02000503000000020004" charset="0"/>
              </a:rPr>
              <a:t>DTPM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1337C4-4B0F-FFE5-051A-2F956386BCE5}"/>
              </a:ext>
            </a:extLst>
          </p:cNvPr>
          <p:cNvSpPr txBox="1"/>
          <p:nvPr/>
        </p:nvSpPr>
        <p:spPr>
          <a:xfrm>
            <a:off x="421566" y="6104636"/>
            <a:ext cx="3530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1"/>
                </a:solidFill>
                <a:latin typeface="Bree Rg" panose="02000503000000020004" pitchFamily="2" charset="77"/>
              </a:rPr>
              <a:t>7 Noviembre  2023</a:t>
            </a:r>
          </a:p>
        </p:txBody>
      </p:sp>
    </p:spTree>
    <p:extLst>
      <p:ext uri="{BB962C8B-B14F-4D97-AF65-F5344CB8AC3E}">
        <p14:creationId xmlns:p14="http://schemas.microsoft.com/office/powerpoint/2010/main" val="4195695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7A39F1-4615-ACE3-9CAA-240F21D926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94279" y="1616717"/>
            <a:ext cx="4797276" cy="4985762"/>
          </a:xfrm>
          <a:prstGeom prst="rect">
            <a:avLst/>
          </a:prstGeom>
        </p:spPr>
      </p:pic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C3A26BDB-1D96-B8DC-09FB-8AF8CA5164D2}"/>
              </a:ext>
            </a:extLst>
          </p:cNvPr>
          <p:cNvSpPr/>
          <p:nvPr/>
        </p:nvSpPr>
        <p:spPr>
          <a:xfrm>
            <a:off x="492369" y="4965895"/>
            <a:ext cx="6668086" cy="1636584"/>
          </a:xfrm>
          <a:prstGeom prst="roundRect">
            <a:avLst>
              <a:gd name="adj" fmla="val 1099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DC1609-4051-A74C-A14D-786A05540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grpSp>
        <p:nvGrpSpPr>
          <p:cNvPr id="48" name="Grupo 47">
            <a:extLst>
              <a:ext uri="{FF2B5EF4-FFF2-40B4-BE49-F238E27FC236}">
                <a16:creationId xmlns:a16="http://schemas.microsoft.com/office/drawing/2014/main" id="{235AC887-11C9-67E0-A990-9D666798B260}"/>
              </a:ext>
            </a:extLst>
          </p:cNvPr>
          <p:cNvGrpSpPr/>
          <p:nvPr/>
        </p:nvGrpSpPr>
        <p:grpSpPr>
          <a:xfrm>
            <a:off x="849711" y="3296090"/>
            <a:ext cx="3043590" cy="1047729"/>
            <a:chOff x="-237306" y="3117901"/>
            <a:chExt cx="3043590" cy="1047729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A4CDBB7-5006-42A4-901C-DD8B97C8AA0B}"/>
                </a:ext>
              </a:extLst>
            </p:cNvPr>
            <p:cNvSpPr/>
            <p:nvPr/>
          </p:nvSpPr>
          <p:spPr>
            <a:xfrm>
              <a:off x="-237306" y="3580855"/>
              <a:ext cx="30435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Buses en total</a:t>
              </a:r>
              <a:br>
                <a:rPr lang="es-CL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</a:br>
              <a:r>
                <a:rPr lang="es-CL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(1640 nuevos, 760 traspasados)</a:t>
              </a:r>
              <a:endPara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FAE594D-7D49-4D2C-951F-C0C629E16A84}"/>
                </a:ext>
              </a:extLst>
            </p:cNvPr>
            <p:cNvSpPr/>
            <p:nvPr/>
          </p:nvSpPr>
          <p:spPr>
            <a:xfrm>
              <a:off x="643121" y="3117901"/>
              <a:ext cx="12827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3600" b="1" dirty="0">
                  <a:solidFill>
                    <a:schemeClr val="tx2"/>
                  </a:solidFill>
                  <a:latin typeface="Bree Rg" panose="02000503000000020004" charset="0"/>
                </a:rPr>
                <a:t>2.400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E0243A2E-E040-D252-0E45-B8B38BAA3F0B}"/>
              </a:ext>
            </a:extLst>
          </p:cNvPr>
          <p:cNvGrpSpPr/>
          <p:nvPr/>
        </p:nvGrpSpPr>
        <p:grpSpPr>
          <a:xfrm>
            <a:off x="4126170" y="3293804"/>
            <a:ext cx="1986057" cy="1052300"/>
            <a:chOff x="249839" y="5690375"/>
            <a:chExt cx="1986057" cy="1052300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FAF0168-E93C-43FA-AC33-49A2FC3DE908}"/>
                </a:ext>
              </a:extLst>
            </p:cNvPr>
            <p:cNvSpPr/>
            <p:nvPr/>
          </p:nvSpPr>
          <p:spPr>
            <a:xfrm>
              <a:off x="249839" y="6157900"/>
              <a:ext cx="19860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Depósitos</a:t>
              </a:r>
            </a:p>
            <a:p>
              <a:pPr algn="ctr"/>
              <a:r>
                <a:rPr lang="es-MX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13 </a:t>
              </a:r>
              <a:r>
                <a:rPr lang="es-MX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electroterminales</a:t>
              </a:r>
              <a:endParaRPr lang="es-C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3CEA627B-ECF1-4B26-B311-52FBF414AF1C}"/>
                </a:ext>
              </a:extLst>
            </p:cNvPr>
            <p:cNvSpPr/>
            <p:nvPr/>
          </p:nvSpPr>
          <p:spPr>
            <a:xfrm>
              <a:off x="915598" y="5690375"/>
              <a:ext cx="6545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3600" b="1" dirty="0">
                  <a:solidFill>
                    <a:schemeClr val="tx2"/>
                  </a:solidFill>
                  <a:latin typeface="Bree Rg" panose="02000503000000020004" charset="0"/>
                </a:rPr>
                <a:t>1</a:t>
              </a:r>
              <a:r>
                <a:rPr lang="es-CL" sz="3600" b="1" dirty="0">
                  <a:solidFill>
                    <a:schemeClr val="tx2"/>
                  </a:solidFill>
                  <a:latin typeface="Bree Rg" panose="02000503000000020004" charset="0"/>
                </a:rPr>
                <a:t>8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0A9C786D-6130-C5EB-02F7-9147EA9020F3}"/>
              </a:ext>
            </a:extLst>
          </p:cNvPr>
          <p:cNvGrpSpPr/>
          <p:nvPr/>
        </p:nvGrpSpPr>
        <p:grpSpPr>
          <a:xfrm>
            <a:off x="4057273" y="1997014"/>
            <a:ext cx="2123850" cy="807266"/>
            <a:chOff x="180942" y="4434910"/>
            <a:chExt cx="2123850" cy="807266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90FC470E-5720-42FF-AAB2-ED282AE5EDEC}"/>
                </a:ext>
              </a:extLst>
            </p:cNvPr>
            <p:cNvSpPr/>
            <p:nvPr/>
          </p:nvSpPr>
          <p:spPr>
            <a:xfrm>
              <a:off x="180942" y="4903622"/>
              <a:ext cx="2123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Unidades de Servicios </a:t>
              </a: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AB8B4E1B-AD33-445C-AF04-7E03F8221514}"/>
                </a:ext>
              </a:extLst>
            </p:cNvPr>
            <p:cNvSpPr/>
            <p:nvPr/>
          </p:nvSpPr>
          <p:spPr>
            <a:xfrm>
              <a:off x="1027103" y="4434910"/>
              <a:ext cx="4315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3600" b="1" dirty="0">
                  <a:solidFill>
                    <a:schemeClr val="tx2"/>
                  </a:solidFill>
                  <a:latin typeface="Bree Rg" panose="02000503000000020004" charset="0"/>
                </a:rPr>
                <a:t>6</a:t>
              </a:r>
              <a:endParaRPr lang="es-CL" sz="3600" b="1" dirty="0">
                <a:solidFill>
                  <a:schemeClr val="tx2"/>
                </a:solidFill>
                <a:latin typeface="Bree Rg" panose="02000503000000020004" charset="0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76C499CF-EC90-D911-718E-B39FEE10463A}"/>
              </a:ext>
            </a:extLst>
          </p:cNvPr>
          <p:cNvGrpSpPr/>
          <p:nvPr/>
        </p:nvGrpSpPr>
        <p:grpSpPr>
          <a:xfrm>
            <a:off x="1259918" y="1998709"/>
            <a:ext cx="2223174" cy="1050097"/>
            <a:chOff x="172897" y="1801943"/>
            <a:chExt cx="2223174" cy="1050097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F7C28F8E-1678-4FD5-9C3B-2A93CAF9A967}"/>
                </a:ext>
              </a:extLst>
            </p:cNvPr>
            <p:cNvSpPr/>
            <p:nvPr/>
          </p:nvSpPr>
          <p:spPr>
            <a:xfrm>
              <a:off x="172897" y="2267265"/>
              <a:ext cx="22231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Recorridos del Sistema </a:t>
              </a:r>
              <a:br>
                <a:rPr lang="es-MX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</a:br>
              <a:r>
                <a:rPr lang="es-MX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ee Rg" panose="02000503000000020004" charset="0"/>
                </a:rPr>
                <a:t>(153, con 9 nuevos)</a:t>
              </a: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CC9505BF-A854-4E63-A791-27D041B15D85}"/>
                </a:ext>
              </a:extLst>
            </p:cNvPr>
            <p:cNvSpPr/>
            <p:nvPr/>
          </p:nvSpPr>
          <p:spPr>
            <a:xfrm>
              <a:off x="751323" y="1801943"/>
              <a:ext cx="10663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3600" b="1" dirty="0">
                  <a:solidFill>
                    <a:schemeClr val="tx2"/>
                  </a:solidFill>
                  <a:latin typeface="Bree Rg" panose="02000503000000020004" charset="0"/>
                </a:rPr>
                <a:t>40%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1FB035E8-B36C-6806-D680-BA9AE377F277}"/>
              </a:ext>
            </a:extLst>
          </p:cNvPr>
          <p:cNvSpPr txBox="1"/>
          <p:nvPr/>
        </p:nvSpPr>
        <p:spPr>
          <a:xfrm>
            <a:off x="597689" y="482282"/>
            <a:ext cx="9268371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Contexto: Licitación Sistema Red 2019</a:t>
            </a:r>
            <a:b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</a:br>
            <a:r>
              <a:rPr lang="es-CL" sz="20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Proceso complejo, gradual y regulado a implementar en muy poco tiempo</a:t>
            </a:r>
            <a:endParaRPr lang="es-CL" sz="1600" b="1" dirty="0">
              <a:solidFill>
                <a:srgbClr val="007096"/>
              </a:solidFill>
              <a:latin typeface="Bree Rg" panose="02000503000000020004" charset="0"/>
              <a:ea typeface="+mj-ea"/>
              <a:cs typeface="Calibri"/>
            </a:endParaRPr>
          </a:p>
        </p:txBody>
      </p:sp>
      <p:sp>
        <p:nvSpPr>
          <p:cNvPr id="3" name="AutoShape 9">
            <a:extLst>
              <a:ext uri="{FF2B5EF4-FFF2-40B4-BE49-F238E27FC236}">
                <a16:creationId xmlns:a16="http://schemas.microsoft.com/office/drawing/2014/main" id="{797184AF-BAB3-3FFD-0F35-BDB429D8B1EF}"/>
              </a:ext>
            </a:extLst>
          </p:cNvPr>
          <p:cNvSpPr>
            <a:spLocks/>
          </p:cNvSpPr>
          <p:nvPr/>
        </p:nvSpPr>
        <p:spPr bwMode="auto">
          <a:xfrm rot="10800000">
            <a:off x="5720668" y="5779412"/>
            <a:ext cx="1315740" cy="208800"/>
          </a:xfrm>
          <a:prstGeom prst="roundRect">
            <a:avLst>
              <a:gd name="adj" fmla="val 50000"/>
            </a:avLst>
          </a:prstGeom>
          <a:solidFill>
            <a:srgbClr val="00709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ree Rg" panose="02000503000000020004" charset="0"/>
              <a:sym typeface="Gill Sans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B76D50B4-A381-17C2-CEAF-44D91A3E25B8}"/>
              </a:ext>
            </a:extLst>
          </p:cNvPr>
          <p:cNvSpPr>
            <a:spLocks/>
          </p:cNvSpPr>
          <p:nvPr/>
        </p:nvSpPr>
        <p:spPr bwMode="auto">
          <a:xfrm rot="10800000">
            <a:off x="1403391" y="5791114"/>
            <a:ext cx="3132034" cy="201760"/>
          </a:xfrm>
          <a:prstGeom prst="roundRect">
            <a:avLst>
              <a:gd name="adj" fmla="val 50000"/>
            </a:avLst>
          </a:prstGeom>
          <a:solidFill>
            <a:srgbClr val="00709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ree Rg" panose="02000503000000020004" charset="0"/>
              <a:sym typeface="Gill Sans" charset="0"/>
            </a:endParaRP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C537537A-FC8E-0521-EE54-06503566D0BB}"/>
              </a:ext>
            </a:extLst>
          </p:cNvPr>
          <p:cNvSpPr>
            <a:spLocks/>
          </p:cNvSpPr>
          <p:nvPr/>
        </p:nvSpPr>
        <p:spPr bwMode="auto">
          <a:xfrm flipV="1">
            <a:off x="4069486" y="5780414"/>
            <a:ext cx="1989939" cy="207451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ree Rg" panose="02000503000000020004" charset="0"/>
              <a:sym typeface="Gill Sans" charset="0"/>
            </a:endParaRPr>
          </a:p>
        </p:txBody>
      </p:sp>
      <p:grpSp>
        <p:nvGrpSpPr>
          <p:cNvPr id="16" name="Group 85">
            <a:extLst>
              <a:ext uri="{FF2B5EF4-FFF2-40B4-BE49-F238E27FC236}">
                <a16:creationId xmlns:a16="http://schemas.microsoft.com/office/drawing/2014/main" id="{2809AAD9-192A-17A8-AE24-524AD186DE26}"/>
              </a:ext>
            </a:extLst>
          </p:cNvPr>
          <p:cNvGrpSpPr/>
          <p:nvPr/>
        </p:nvGrpSpPr>
        <p:grpSpPr>
          <a:xfrm rot="10800000">
            <a:off x="5775063" y="5644204"/>
            <a:ext cx="480094" cy="480218"/>
            <a:chOff x="2255370" y="6982392"/>
            <a:chExt cx="960187" cy="960436"/>
          </a:xfrm>
        </p:grpSpPr>
        <p:sp>
          <p:nvSpPr>
            <p:cNvPr id="18" name="AutoShape 13">
              <a:extLst>
                <a:ext uri="{FF2B5EF4-FFF2-40B4-BE49-F238E27FC236}">
                  <a16:creationId xmlns:a16="http://schemas.microsoft.com/office/drawing/2014/main" id="{11660A34-6493-6095-D6C2-E51C4C235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370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00709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ee Rg" panose="02000503000000020004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id="{D1F19A4F-D731-822F-ACB0-161ADBB01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688" y="7255500"/>
              <a:ext cx="414109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ysClr val="window" lastClr="FFFFFF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ee Rg" panose="02000503000000020004" charset="0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3" name="Group 87">
            <a:extLst>
              <a:ext uri="{FF2B5EF4-FFF2-40B4-BE49-F238E27FC236}">
                <a16:creationId xmlns:a16="http://schemas.microsoft.com/office/drawing/2014/main" id="{52770133-15E2-BB87-8EF7-AC843066B762}"/>
              </a:ext>
            </a:extLst>
          </p:cNvPr>
          <p:cNvGrpSpPr/>
          <p:nvPr/>
        </p:nvGrpSpPr>
        <p:grpSpPr>
          <a:xfrm rot="10800000">
            <a:off x="4054338" y="5643861"/>
            <a:ext cx="478955" cy="480218"/>
            <a:chOff x="12255091" y="6982392"/>
            <a:chExt cx="957910" cy="960436"/>
          </a:xfrm>
        </p:grpSpPr>
        <p:sp>
          <p:nvSpPr>
            <p:cNvPr id="24" name="AutoShape 28">
              <a:extLst>
                <a:ext uri="{FF2B5EF4-FFF2-40B4-BE49-F238E27FC236}">
                  <a16:creationId xmlns:a16="http://schemas.microsoft.com/office/drawing/2014/main" id="{B35CB910-61D5-C820-82E3-337CCB787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091" y="6982392"/>
              <a:ext cx="957910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A5A5A5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ee Rg" panose="02000503000000020004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5" name="AutoShape 29">
              <a:extLst>
                <a:ext uri="{FF2B5EF4-FFF2-40B4-BE49-F238E27FC236}">
                  <a16:creationId xmlns:a16="http://schemas.microsoft.com/office/drawing/2014/main" id="{D3E72197-0E53-F3FC-4A58-8E058094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854" y="7255500"/>
              <a:ext cx="416385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ysClr val="window" lastClr="FFFFFF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ee Rg" panose="02000503000000020004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36" name="AutoShape 54">
            <a:extLst>
              <a:ext uri="{FF2B5EF4-FFF2-40B4-BE49-F238E27FC236}">
                <a16:creationId xmlns:a16="http://schemas.microsoft.com/office/drawing/2014/main" id="{7250724B-BCE9-B16E-0E66-00B7D2F88CBA}"/>
              </a:ext>
            </a:extLst>
          </p:cNvPr>
          <p:cNvSpPr>
            <a:spLocks/>
          </p:cNvSpPr>
          <p:nvPr/>
        </p:nvSpPr>
        <p:spPr bwMode="auto">
          <a:xfrm>
            <a:off x="5890240" y="5413708"/>
            <a:ext cx="249173" cy="166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rgbClr val="007096"/>
          </a:solidFill>
          <a:ln>
            <a:noFill/>
          </a:ln>
          <a:effectLst/>
        </p:spPr>
        <p:txBody>
          <a:bodyPr lIns="19046" tIns="19046" rIns="19046" bIns="19046" anchor="ctr"/>
          <a:lstStyle/>
          <a:p>
            <a:pPr marL="0" marR="0" lvl="0" indent="0" algn="l" defTabSz="228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ree Rg" panose="02000503000000020004" charset="0"/>
              <a:cs typeface="Gill Sans" charset="0"/>
              <a:sym typeface="Gill Sans" charset="0"/>
            </a:endParaRPr>
          </a:p>
        </p:txBody>
      </p:sp>
      <p:sp>
        <p:nvSpPr>
          <p:cNvPr id="37" name="AutoShape 55">
            <a:extLst>
              <a:ext uri="{FF2B5EF4-FFF2-40B4-BE49-F238E27FC236}">
                <a16:creationId xmlns:a16="http://schemas.microsoft.com/office/drawing/2014/main" id="{F891E1AE-6E58-7F01-3D71-F72321812DCF}"/>
              </a:ext>
            </a:extLst>
          </p:cNvPr>
          <p:cNvSpPr>
            <a:spLocks/>
          </p:cNvSpPr>
          <p:nvPr/>
        </p:nvSpPr>
        <p:spPr bwMode="auto">
          <a:xfrm>
            <a:off x="4173975" y="5413365"/>
            <a:ext cx="249967" cy="166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ffectLst/>
        </p:spPr>
        <p:txBody>
          <a:bodyPr lIns="19046" tIns="19046" rIns="19046" bIns="19046" anchor="ctr"/>
          <a:lstStyle/>
          <a:p>
            <a:pPr marL="0" marR="0" lvl="0" indent="0" algn="l" defTabSz="228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ree Rg" panose="02000503000000020004" charset="0"/>
              <a:cs typeface="Gill Sans" charset="0"/>
              <a:sym typeface="Gill Sans" charset="0"/>
            </a:endParaRPr>
          </a:p>
        </p:txBody>
      </p:sp>
      <p:grpSp>
        <p:nvGrpSpPr>
          <p:cNvPr id="46" name="Group 85">
            <a:extLst>
              <a:ext uri="{FF2B5EF4-FFF2-40B4-BE49-F238E27FC236}">
                <a16:creationId xmlns:a16="http://schemas.microsoft.com/office/drawing/2014/main" id="{5225C13E-3F2E-A813-FC96-4CF78B7C3600}"/>
              </a:ext>
            </a:extLst>
          </p:cNvPr>
          <p:cNvGrpSpPr/>
          <p:nvPr/>
        </p:nvGrpSpPr>
        <p:grpSpPr>
          <a:xfrm rot="10800000">
            <a:off x="1163346" y="5648867"/>
            <a:ext cx="480094" cy="480218"/>
            <a:chOff x="2255370" y="6982392"/>
            <a:chExt cx="960187" cy="960436"/>
          </a:xfrm>
        </p:grpSpPr>
        <p:sp>
          <p:nvSpPr>
            <p:cNvPr id="51" name="AutoShape 13">
              <a:extLst>
                <a:ext uri="{FF2B5EF4-FFF2-40B4-BE49-F238E27FC236}">
                  <a16:creationId xmlns:a16="http://schemas.microsoft.com/office/drawing/2014/main" id="{23335351-7160-6895-9FC8-C5C97402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370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00709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ee Rg" panose="02000503000000020004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2" name="AutoShape 14">
              <a:extLst>
                <a:ext uri="{FF2B5EF4-FFF2-40B4-BE49-F238E27FC236}">
                  <a16:creationId xmlns:a16="http://schemas.microsoft.com/office/drawing/2014/main" id="{F1F943C8-9F78-12EC-6809-A35E07429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688" y="7255500"/>
              <a:ext cx="414109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ysClr val="window" lastClr="FFFFFF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ree Rg" panose="02000503000000020004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53" name="AutoShape 54">
            <a:extLst>
              <a:ext uri="{FF2B5EF4-FFF2-40B4-BE49-F238E27FC236}">
                <a16:creationId xmlns:a16="http://schemas.microsoft.com/office/drawing/2014/main" id="{99C05A77-4A93-C134-7593-A5C2E8C95E1B}"/>
              </a:ext>
            </a:extLst>
          </p:cNvPr>
          <p:cNvSpPr>
            <a:spLocks/>
          </p:cNvSpPr>
          <p:nvPr/>
        </p:nvSpPr>
        <p:spPr bwMode="auto">
          <a:xfrm>
            <a:off x="1267666" y="5434318"/>
            <a:ext cx="249173" cy="166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rgbClr val="007096"/>
          </a:solidFill>
          <a:ln>
            <a:noFill/>
          </a:ln>
          <a:effectLst/>
        </p:spPr>
        <p:txBody>
          <a:bodyPr lIns="19046" tIns="19046" rIns="19046" bIns="19046" anchor="ctr"/>
          <a:lstStyle/>
          <a:p>
            <a:pPr marL="0" marR="0" lvl="0" indent="0" algn="l" defTabSz="228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ree Rg" panose="02000503000000020004" charset="0"/>
              <a:cs typeface="Gill Sans" charset="0"/>
              <a:sym typeface="Gill Sans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4929CDF-57C4-CFB8-4CED-22B93B3DA806}"/>
              </a:ext>
            </a:extLst>
          </p:cNvPr>
          <p:cNvSpPr/>
          <p:nvPr/>
        </p:nvSpPr>
        <p:spPr>
          <a:xfrm>
            <a:off x="597689" y="5065315"/>
            <a:ext cx="1611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>
                <a:solidFill>
                  <a:schemeClr val="tx2"/>
                </a:solidFill>
                <a:latin typeface="Bree Rg" panose="02000503000000020004" charset="0"/>
              </a:rPr>
              <a:t>Firma Contratos</a:t>
            </a:r>
            <a:endParaRPr lang="es-CL" sz="1600" b="1" dirty="0">
              <a:solidFill>
                <a:schemeClr val="tx2"/>
              </a:solidFill>
              <a:latin typeface="Bree Rg" panose="02000503000000020004" charset="0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AE589F7F-61A8-CBBE-1DE4-5C9C3DED9CBC}"/>
              </a:ext>
            </a:extLst>
          </p:cNvPr>
          <p:cNvSpPr/>
          <p:nvPr/>
        </p:nvSpPr>
        <p:spPr>
          <a:xfrm>
            <a:off x="3359649" y="5065315"/>
            <a:ext cx="1868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>
                <a:solidFill>
                  <a:schemeClr val="tx2"/>
                </a:solidFill>
                <a:latin typeface="Bree Rg" panose="02000503000000020004" charset="0"/>
              </a:rPr>
              <a:t>Primeros traspasos</a:t>
            </a:r>
            <a:endParaRPr lang="es-CL" sz="1600" b="1" dirty="0">
              <a:solidFill>
                <a:schemeClr val="tx2"/>
              </a:solidFill>
              <a:latin typeface="Bree Rg" panose="02000503000000020004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7EEDFA7A-8BDC-8B69-6C18-B5AFE7515A8D}"/>
              </a:ext>
            </a:extLst>
          </p:cNvPr>
          <p:cNvSpPr/>
          <p:nvPr/>
        </p:nvSpPr>
        <p:spPr>
          <a:xfrm>
            <a:off x="5784636" y="5065315"/>
            <a:ext cx="460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>
                <a:solidFill>
                  <a:schemeClr val="tx2"/>
                </a:solidFill>
                <a:latin typeface="Bree Rg" panose="02000503000000020004" charset="0"/>
              </a:rPr>
              <a:t>Fin</a:t>
            </a:r>
            <a:endParaRPr lang="es-CL" sz="1600" b="1" dirty="0">
              <a:solidFill>
                <a:schemeClr val="tx2"/>
              </a:solidFill>
              <a:latin typeface="Bree Rg" panose="02000503000000020004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E9CE749B-D4E2-C4E0-826C-8967D73D7ADB}"/>
              </a:ext>
            </a:extLst>
          </p:cNvPr>
          <p:cNvSpPr/>
          <p:nvPr/>
        </p:nvSpPr>
        <p:spPr>
          <a:xfrm>
            <a:off x="806948" y="6161468"/>
            <a:ext cx="1207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Marzo 2022</a:t>
            </a:r>
            <a:endParaRPr lang="es-CL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3623D92-9068-94A8-F007-167544F619C9}"/>
              </a:ext>
            </a:extLst>
          </p:cNvPr>
          <p:cNvSpPr/>
          <p:nvPr/>
        </p:nvSpPr>
        <p:spPr>
          <a:xfrm>
            <a:off x="3541545" y="6161468"/>
            <a:ext cx="1548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Diciembre 2022</a:t>
            </a:r>
            <a:endParaRPr lang="es-CL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20FCC7F-B09D-3C35-05CD-D6E073CFCDDE}"/>
              </a:ext>
            </a:extLst>
          </p:cNvPr>
          <p:cNvSpPr/>
          <p:nvPr/>
        </p:nvSpPr>
        <p:spPr>
          <a:xfrm>
            <a:off x="5436667" y="6161468"/>
            <a:ext cx="1134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Mayo 2023</a:t>
            </a:r>
            <a:endParaRPr lang="es-CL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9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DD136F9E-23FE-F991-51BC-9DDD1D07F8BB}"/>
              </a:ext>
            </a:extLst>
          </p:cNvPr>
          <p:cNvSpPr/>
          <p:nvPr/>
        </p:nvSpPr>
        <p:spPr>
          <a:xfrm>
            <a:off x="4307268" y="1821675"/>
            <a:ext cx="3435070" cy="3887146"/>
          </a:xfrm>
          <a:prstGeom prst="roundRect">
            <a:avLst>
              <a:gd name="adj" fmla="val 1096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1E805B5C-D17B-EE59-0E21-8916CFEEE508}"/>
              </a:ext>
            </a:extLst>
          </p:cNvPr>
          <p:cNvSpPr/>
          <p:nvPr/>
        </p:nvSpPr>
        <p:spPr>
          <a:xfrm>
            <a:off x="8055952" y="1821675"/>
            <a:ext cx="3435070" cy="3887146"/>
          </a:xfrm>
          <a:prstGeom prst="roundRect">
            <a:avLst>
              <a:gd name="adj" fmla="val 1096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1C380ED4-0766-BE1D-78AF-26C5895EE828}"/>
              </a:ext>
            </a:extLst>
          </p:cNvPr>
          <p:cNvSpPr/>
          <p:nvPr/>
        </p:nvSpPr>
        <p:spPr>
          <a:xfrm>
            <a:off x="558584" y="1821675"/>
            <a:ext cx="3435070" cy="3887146"/>
          </a:xfrm>
          <a:prstGeom prst="roundRect">
            <a:avLst>
              <a:gd name="adj" fmla="val 1096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DC1609-4051-A74C-A14D-786A0554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4A88282-368F-5E4F-EFD2-2E7B700BC8C9}"/>
              </a:ext>
            </a:extLst>
          </p:cNvPr>
          <p:cNvSpPr txBox="1"/>
          <p:nvPr/>
        </p:nvSpPr>
        <p:spPr>
          <a:xfrm>
            <a:off x="597689" y="482282"/>
            <a:ext cx="8746433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2022: Gran trabajo de planificación </a:t>
            </a:r>
          </a:p>
          <a:p>
            <a:r>
              <a:rPr lang="es-CL" sz="20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Pilares de trabajo</a:t>
            </a:r>
            <a:endParaRPr lang="es-CL" b="1" dirty="0">
              <a:solidFill>
                <a:srgbClr val="007096"/>
              </a:solidFill>
              <a:latin typeface="Bree Rg" panose="02000503000000020004" charset="0"/>
              <a:ea typeface="+mj-ea"/>
              <a:cs typeface="Calibri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701824D-108B-D9AF-EFDC-992E44BED9F7}"/>
              </a:ext>
            </a:extLst>
          </p:cNvPr>
          <p:cNvSpPr/>
          <p:nvPr/>
        </p:nvSpPr>
        <p:spPr>
          <a:xfrm>
            <a:off x="476118" y="2286100"/>
            <a:ext cx="36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Contractual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8EA3FDA-078D-6F98-9041-990213B1E716}"/>
              </a:ext>
            </a:extLst>
          </p:cNvPr>
          <p:cNvSpPr/>
          <p:nvPr/>
        </p:nvSpPr>
        <p:spPr>
          <a:xfrm>
            <a:off x="4213194" y="2286100"/>
            <a:ext cx="36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Operacional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88E7927-2670-79BD-BA48-826CCE2A6A9D}"/>
              </a:ext>
            </a:extLst>
          </p:cNvPr>
          <p:cNvSpPr/>
          <p:nvPr/>
        </p:nvSpPr>
        <p:spPr>
          <a:xfrm>
            <a:off x="7950271" y="2009101"/>
            <a:ext cx="36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Interacción y Colaboración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30" name="CuadroTexto 5">
            <a:extLst>
              <a:ext uri="{FF2B5EF4-FFF2-40B4-BE49-F238E27FC236}">
                <a16:creationId xmlns:a16="http://schemas.microsoft.com/office/drawing/2014/main" id="{B8DFA42B-4731-AA37-1891-852C76BDB681}"/>
              </a:ext>
            </a:extLst>
          </p:cNvPr>
          <p:cNvSpPr txBox="1"/>
          <p:nvPr/>
        </p:nvSpPr>
        <p:spPr>
          <a:xfrm>
            <a:off x="695660" y="3116093"/>
            <a:ext cx="3160917" cy="2468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Seguimiento constante y detallado del </a:t>
            </a:r>
            <a:r>
              <a:rPr lang="es-ES" sz="1600" dirty="0">
                <a:solidFill>
                  <a:srgbClr val="007096"/>
                </a:solidFill>
              </a:rPr>
              <a:t>cumplimiento de hitos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de documentos formales: </a:t>
            </a:r>
            <a:r>
              <a:rPr lang="es-ES" sz="1600" dirty="0">
                <a:solidFill>
                  <a:srgbClr val="007096"/>
                </a:solidFill>
              </a:rPr>
              <a:t>Plan de Puesta en Marcha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Protocolo de Transición 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Adaptación interna a nuevo modelo contractual</a:t>
            </a:r>
          </a:p>
        </p:txBody>
      </p:sp>
      <p:sp>
        <p:nvSpPr>
          <p:cNvPr id="32" name="CuadroTexto 5">
            <a:extLst>
              <a:ext uri="{FF2B5EF4-FFF2-40B4-BE49-F238E27FC236}">
                <a16:creationId xmlns:a16="http://schemas.microsoft.com/office/drawing/2014/main" id="{12116757-A48E-E897-1DC0-91E8BD403507}"/>
              </a:ext>
            </a:extLst>
          </p:cNvPr>
          <p:cNvSpPr txBox="1"/>
          <p:nvPr/>
        </p:nvSpPr>
        <p:spPr>
          <a:xfrm>
            <a:off x="4432735" y="3116093"/>
            <a:ext cx="3160917" cy="2468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Principio fundamental del proceso de implementación: </a:t>
            </a:r>
            <a:r>
              <a:rPr lang="es-ES" sz="1600" dirty="0">
                <a:solidFill>
                  <a:srgbClr val="007096"/>
                </a:solidFill>
              </a:rPr>
              <a:t>continuidad del servicio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Análisis detallado del impacto operacional de los traspasos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Preparación para seguimiento y monitoreo de la ejecución de los traspasos de servicios</a:t>
            </a:r>
          </a:p>
        </p:txBody>
      </p:sp>
      <p:sp>
        <p:nvSpPr>
          <p:cNvPr id="33" name="CuadroTexto 5">
            <a:extLst>
              <a:ext uri="{FF2B5EF4-FFF2-40B4-BE49-F238E27FC236}">
                <a16:creationId xmlns:a16="http://schemas.microsoft.com/office/drawing/2014/main" id="{044EDB2E-8A1D-C20E-A232-7FFF9B003D15}"/>
              </a:ext>
            </a:extLst>
          </p:cNvPr>
          <p:cNvSpPr txBox="1"/>
          <p:nvPr/>
        </p:nvSpPr>
        <p:spPr>
          <a:xfrm>
            <a:off x="8169810" y="3116093"/>
            <a:ext cx="3160917" cy="2468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Estrecho </a:t>
            </a:r>
            <a:r>
              <a:rPr lang="es-ES" sz="1600" dirty="0">
                <a:solidFill>
                  <a:srgbClr val="007096"/>
                </a:solidFill>
              </a:rPr>
              <a:t>vínculo entre las empresas operadoras y el DTPM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Múltiples mesas de trabajo y colaboración con distintos actores y entidades gubernamentales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Vínculo cercano con la ciudadanía para informar los cambios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D6BBC02-A67B-3CB0-5783-CC29D8B34FCE}"/>
              </a:ext>
            </a:extLst>
          </p:cNvPr>
          <p:cNvSpPr txBox="1"/>
          <p:nvPr/>
        </p:nvSpPr>
        <p:spPr>
          <a:xfrm>
            <a:off x="659567" y="5866297"/>
            <a:ext cx="10707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preparación requirió alta capacidad de gestión y coordinación, pero también </a:t>
            </a:r>
            <a:r>
              <a:rPr lang="es-MX" sz="2000" b="1" dirty="0">
                <a:solidFill>
                  <a:schemeClr val="tx2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técnico detallado</a:t>
            </a:r>
            <a:r>
              <a:rPr lang="es-MX" sz="2000" dirty="0">
                <a:solidFill>
                  <a:schemeClr val="tx2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la definición de los procesos involucrados en los traspasos.</a:t>
            </a:r>
            <a:endParaRPr lang="es-MX" sz="2000" b="1" dirty="0">
              <a:solidFill>
                <a:schemeClr val="accent1"/>
              </a:solidFill>
              <a:latin typeface="Bree Rg" panose="020005030000000200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9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3DC1609-4051-A74C-A14D-786A0554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4A88282-368F-5E4F-EFD2-2E7B700BC8C9}"/>
              </a:ext>
            </a:extLst>
          </p:cNvPr>
          <p:cNvSpPr txBox="1"/>
          <p:nvPr/>
        </p:nvSpPr>
        <p:spPr>
          <a:xfrm>
            <a:off x="597689" y="482282"/>
            <a:ext cx="10998588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2022: Definición de Plan de Puesta en Marcha</a:t>
            </a:r>
          </a:p>
          <a:p>
            <a:r>
              <a:rPr lang="es-CL" sz="20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Fechas de traspasos de servicios – “Hoja de Ruta” para la implementación</a:t>
            </a:r>
            <a:endParaRPr lang="es-CL" b="1" dirty="0">
              <a:solidFill>
                <a:srgbClr val="007096"/>
              </a:solidFill>
              <a:latin typeface="Bree Rg" panose="02000503000000020004" charset="0"/>
              <a:ea typeface="+mj-ea"/>
              <a:cs typeface="Calibri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A6FC4973-E327-45C6-38C1-CC117E918A87}"/>
              </a:ext>
            </a:extLst>
          </p:cNvPr>
          <p:cNvSpPr txBox="1"/>
          <p:nvPr/>
        </p:nvSpPr>
        <p:spPr>
          <a:xfrm>
            <a:off x="6845300" y="1931629"/>
            <a:ext cx="4889500" cy="4127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s-ES" sz="1600" b="1" dirty="0">
                <a:solidFill>
                  <a:srgbClr val="007096"/>
                </a:solidFill>
                <a:latin typeface="Bree Lt" panose="02000503000000020004" charset="0"/>
              </a:rPr>
              <a:t>Análisis multifactorial: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Recursos limitados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Requisitos de factibilidad operacional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Restricciones</a:t>
            </a:r>
          </a:p>
          <a:p>
            <a:pPr>
              <a:spcAft>
                <a:spcPts val="600"/>
              </a:spcAft>
            </a:pP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Bree Lt" panose="02000503000000020004" charset="0"/>
            </a:endParaRPr>
          </a:p>
          <a:p>
            <a:pPr>
              <a:spcAft>
                <a:spcPts val="600"/>
              </a:spcAft>
            </a:pPr>
            <a:r>
              <a:rPr lang="es-ES" sz="1600" b="1" dirty="0">
                <a:solidFill>
                  <a:srgbClr val="007096"/>
                </a:solidFill>
                <a:latin typeface="Bree Lt" panose="02000503000000020004" charset="0"/>
              </a:rPr>
              <a:t>(Algunos) criterios para elaborar el PPM: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Restricciones generadas por servicios que debían cambiar de terminal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Restricciones generadas por “packs” de modificaciones de servicios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Priorizar terminales sin infraestructura de carga para buses eléctricos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ree Lt" panose="02000503000000020004" charset="0"/>
              </a:rPr>
              <a:t>Tasas de instalación, desinstalación y reprogramación de equipamiento embarcado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F42DEC3-79A4-177D-CA4D-7D0EAB85F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568059"/>
              </p:ext>
            </p:extLst>
          </p:nvPr>
        </p:nvGraphicFramePr>
        <p:xfrm>
          <a:off x="617148" y="1516022"/>
          <a:ext cx="6094838" cy="5277450"/>
        </p:xfrm>
        <a:graphic>
          <a:graphicData uri="http://schemas.openxmlformats.org/drawingml/2006/table">
            <a:tbl>
              <a:tblPr firstRow="1" firstCol="1">
                <a:tableStyleId>{C083E6E3-FA7D-4D7B-A595-EF9225AFEA82}</a:tableStyleId>
              </a:tblPr>
              <a:tblGrid>
                <a:gridCol w="334322">
                  <a:extLst>
                    <a:ext uri="{9D8B030D-6E8A-4147-A177-3AD203B41FA5}">
                      <a16:colId xmlns:a16="http://schemas.microsoft.com/office/drawing/2014/main" val="15521528"/>
                    </a:ext>
                  </a:extLst>
                </a:gridCol>
                <a:gridCol w="948914">
                  <a:extLst>
                    <a:ext uri="{9D8B030D-6E8A-4147-A177-3AD203B41FA5}">
                      <a16:colId xmlns:a16="http://schemas.microsoft.com/office/drawing/2014/main" val="811818647"/>
                    </a:ext>
                  </a:extLst>
                </a:gridCol>
                <a:gridCol w="851602">
                  <a:extLst>
                    <a:ext uri="{9D8B030D-6E8A-4147-A177-3AD203B41FA5}">
                      <a16:colId xmlns:a16="http://schemas.microsoft.com/office/drawing/2014/main" val="1604473712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935240482"/>
                    </a:ext>
                  </a:extLst>
                </a:gridCol>
              </a:tblGrid>
              <a:tr h="220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US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Terminal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Fecha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Servicios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816898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10-12-2022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C06, C06c, C11, C14, C15, C20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3202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10-12-2022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F10, 114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691848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17-12-2022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B03, B09, B30N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115060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Sta. Margarita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02-01-2023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105, 105c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986590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Colo Colo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07-01-2023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B06, B11, B12, B12c, B21, B31N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300280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Condell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07-01-2023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120, 410, 410e, 410y, B01, B17, B24, B28, B29, B20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98420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Pudahuel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14-01-2023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402, 404, 486, 404c, 414e, 415e, 422c, 428c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07256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Lo Echevers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21-01-2023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425, 428, 429, 430, 435, 428e, 429c, 430y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153271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María Angélica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418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482860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José Arrieta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C02c, C09c, C27, C37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880415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José Arrieta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403, 412, 401c, 421y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113187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Santa Clara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116, B14, C01, C02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841388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Santa Clara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117, 409, 411, 107c, 107cy, 117c, 405c, 445c, 405cy, 406c, C01c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260491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Las Torres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103, 107, 420, D05, D14, D16, D17, D17v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27624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Aguirre Luco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B02, B02N, B04, B33, B19, C18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261983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El Salto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25-02-2023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B05, B15, B22, B27, C03, C03c, C05, C07, C09, C10e, C13, C16, C17, C19, C28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06341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Los Tilos</a:t>
                      </a:r>
                      <a:endParaRPr lang="es-CL" sz="11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18-03-2023</a:t>
                      </a:r>
                      <a:endParaRPr lang="es-CL" sz="11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F01, F01c, F03, F11, F24, F29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61766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Pie Andino</a:t>
                      </a:r>
                      <a:endParaRPr lang="es-CL" sz="11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18-03-2023</a:t>
                      </a:r>
                      <a:endParaRPr lang="es-CL" sz="11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 712, F02, F03c, F05, F06, F09, F20</a:t>
                      </a: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388075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Primavera</a:t>
                      </a: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25-03-2023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F07, F08, F14, F16, F26, F27</a:t>
                      </a: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60063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C. Henríquez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01-04-2023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104, F13, F13c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361191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Juanita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08-04-2023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124, 213e, F10c, F12c, F33, F15, F18, F25, F25e, F30N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11445"/>
                  </a:ext>
                </a:extLst>
              </a:tr>
              <a:tr h="214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Santa Marta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22-04-2023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722, B07, B08, B10, B13, B16, B18, B18e, B25, B26, B32, B36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879364"/>
                  </a:ext>
                </a:extLst>
              </a:tr>
              <a:tr h="220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D. Las Torres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02-05-2023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D01, D02, D03, D03c, D07, D07c, D08, D09, D10, D11, D15, D18, D20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3" marR="5833" marT="583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255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96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3DC1609-4051-A74C-A14D-786A0554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4A88282-368F-5E4F-EFD2-2E7B700BC8C9}"/>
              </a:ext>
            </a:extLst>
          </p:cNvPr>
          <p:cNvSpPr txBox="1"/>
          <p:nvPr/>
        </p:nvSpPr>
        <p:spPr>
          <a:xfrm>
            <a:off x="597689" y="482282"/>
            <a:ext cx="11025775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2023: Ejecución del Plan de Puesta en Marcha</a:t>
            </a:r>
            <a:b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</a:br>
            <a:r>
              <a:rPr lang="es-CL" sz="20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Principales aprendizajes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AA7408-FFA1-37EB-FB6F-E5C3B322C3A0}"/>
              </a:ext>
            </a:extLst>
          </p:cNvPr>
          <p:cNvSpPr txBox="1"/>
          <p:nvPr/>
        </p:nvSpPr>
        <p:spPr>
          <a:xfrm>
            <a:off x="783771" y="5383851"/>
            <a:ext cx="1047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la complejidad del proceso, fue fundamental ser muy </a:t>
            </a:r>
            <a:r>
              <a:rPr lang="es-MX" sz="2000" b="1" dirty="0"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ágil en la toma de decisiones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  <a:cs typeface="Times New Roman" panose="02020603050405020304" pitchFamily="18" charset="0"/>
              </a:rPr>
              <a:t>, con un </a:t>
            </a:r>
            <a:r>
              <a:rPr lang="es-MX" sz="2000" b="1" dirty="0"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conocimiento acabado 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  <a:cs typeface="Times New Roman" panose="02020603050405020304" pitchFamily="18" charset="0"/>
              </a:rPr>
              <a:t>del proceso y de los aspectos técnicos y contractuales para poder </a:t>
            </a:r>
            <a:r>
              <a:rPr lang="es-MX" sz="2000" b="1" dirty="0">
                <a:solidFill>
                  <a:schemeClr val="accent1"/>
                </a:solidFill>
                <a:latin typeface="Bree Rg" panose="02000503000000020004" charset="0"/>
                <a:cs typeface="Times New Roman" panose="02020603050405020304" pitchFamily="18" charset="0"/>
              </a:rPr>
              <a:t>ponderar los riesgo</a:t>
            </a:r>
            <a:r>
              <a:rPr lang="es-MX" sz="2000" b="1" dirty="0"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así lograr una alta </a:t>
            </a:r>
            <a:r>
              <a:rPr lang="es-MX" sz="2000" b="1" dirty="0">
                <a:solidFill>
                  <a:schemeClr val="accent1"/>
                </a:solidFill>
                <a:latin typeface="Bree Rg" panose="02000503000000020004" charset="0"/>
                <a:cs typeface="Times New Roman" panose="02020603050405020304" pitchFamily="18" charset="0"/>
              </a:rPr>
              <a:t>capacidad de resolución de conflictos.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43E6D65-21D9-B238-C2AA-C022954A0DD0}"/>
              </a:ext>
            </a:extLst>
          </p:cNvPr>
          <p:cNvSpPr/>
          <p:nvPr/>
        </p:nvSpPr>
        <p:spPr>
          <a:xfrm>
            <a:off x="4272233" y="1658922"/>
            <a:ext cx="3435070" cy="3540156"/>
          </a:xfrm>
          <a:prstGeom prst="roundRect">
            <a:avLst>
              <a:gd name="adj" fmla="val 1096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BE6D20C-1A25-02CD-5675-6EF798843062}"/>
              </a:ext>
            </a:extLst>
          </p:cNvPr>
          <p:cNvSpPr/>
          <p:nvPr/>
        </p:nvSpPr>
        <p:spPr>
          <a:xfrm>
            <a:off x="8020917" y="1658922"/>
            <a:ext cx="3435070" cy="3540156"/>
          </a:xfrm>
          <a:prstGeom prst="roundRect">
            <a:avLst>
              <a:gd name="adj" fmla="val 1096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567E382-3B0B-8483-CDB3-4127DF9265CE}"/>
              </a:ext>
            </a:extLst>
          </p:cNvPr>
          <p:cNvSpPr/>
          <p:nvPr/>
        </p:nvSpPr>
        <p:spPr>
          <a:xfrm>
            <a:off x="523549" y="1658922"/>
            <a:ext cx="3435070" cy="3540156"/>
          </a:xfrm>
          <a:prstGeom prst="roundRect">
            <a:avLst>
              <a:gd name="adj" fmla="val 1096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C30D89-9E4D-7CFD-4420-A91445EFE900}"/>
              </a:ext>
            </a:extLst>
          </p:cNvPr>
          <p:cNvSpPr/>
          <p:nvPr/>
        </p:nvSpPr>
        <p:spPr>
          <a:xfrm>
            <a:off x="441083" y="2094326"/>
            <a:ext cx="36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Contractual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55C828B-FFCC-4225-F137-DDA25E85906C}"/>
              </a:ext>
            </a:extLst>
          </p:cNvPr>
          <p:cNvSpPr/>
          <p:nvPr/>
        </p:nvSpPr>
        <p:spPr>
          <a:xfrm>
            <a:off x="4178159" y="2094326"/>
            <a:ext cx="36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Operacional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4F74C9-9AAC-551C-765F-EA3D3E06BEFE}"/>
              </a:ext>
            </a:extLst>
          </p:cNvPr>
          <p:cNvSpPr/>
          <p:nvPr/>
        </p:nvSpPr>
        <p:spPr>
          <a:xfrm>
            <a:off x="7915236" y="1817327"/>
            <a:ext cx="36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ee Rg" panose="02000503000000020004" charset="0"/>
              </a:rPr>
              <a:t>Interacción y Colaboración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  <a:latin typeface="Bree Rg" panose="02000503000000020004" charset="0"/>
            </a:endParaRP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id="{F7C24236-EDCC-FF91-93BB-0E0D6B33B5A4}"/>
              </a:ext>
            </a:extLst>
          </p:cNvPr>
          <p:cNvSpPr txBox="1"/>
          <p:nvPr/>
        </p:nvSpPr>
        <p:spPr>
          <a:xfrm>
            <a:off x="660625" y="2872160"/>
            <a:ext cx="3160917" cy="20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b="1" dirty="0">
                <a:solidFill>
                  <a:srgbClr val="007096"/>
                </a:solidFill>
              </a:rPr>
              <a:t>Manejo al detalle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regulación del proceso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Amplio conocimiento técnico y análisis de consecuencias asociadas para realizar tomas de decisiones fundadas</a:t>
            </a: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C8ACB297-89C4-ED9E-1552-C730017E874A}"/>
              </a:ext>
            </a:extLst>
          </p:cNvPr>
          <p:cNvSpPr txBox="1"/>
          <p:nvPr/>
        </p:nvSpPr>
        <p:spPr>
          <a:xfrm>
            <a:off x="4397700" y="2872160"/>
            <a:ext cx="3160917" cy="20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sz="1600" b="1" dirty="0">
                <a:solidFill>
                  <a:srgbClr val="007096"/>
                </a:solidFill>
              </a:rPr>
              <a:t>Importancia de monitoreo en terreno y presencia en traspasos</a:t>
            </a:r>
            <a:endParaRPr lang="es-ES" sz="1600" b="1" dirty="0">
              <a:solidFill>
                <a:srgbClr val="007096"/>
              </a:solidFill>
            </a:endParaRP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Flexibilidad ante situaciones imprevistas: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traspaso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buses previo a entrega de servicios</a:t>
            </a:r>
          </a:p>
        </p:txBody>
      </p:sp>
      <p:sp>
        <p:nvSpPr>
          <p:cNvPr id="15" name="CuadroTexto 5">
            <a:extLst>
              <a:ext uri="{FF2B5EF4-FFF2-40B4-BE49-F238E27FC236}">
                <a16:creationId xmlns:a16="http://schemas.microsoft.com/office/drawing/2014/main" id="{61411B0C-85FD-50B8-DAE0-CCF58130FD0F}"/>
              </a:ext>
            </a:extLst>
          </p:cNvPr>
          <p:cNvSpPr txBox="1"/>
          <p:nvPr/>
        </p:nvSpPr>
        <p:spPr>
          <a:xfrm>
            <a:off x="8134775" y="2872160"/>
            <a:ext cx="3160917" cy="20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L"/>
            </a:defPPr>
            <a:lvl1pPr algn="just">
              <a:spcAft>
                <a:spcPts val="1200"/>
              </a:spcAft>
              <a:defRPr>
                <a:solidFill>
                  <a:schemeClr val="accent1"/>
                </a:solidFill>
                <a:latin typeface="Bree Rg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b="1" dirty="0">
                <a:solidFill>
                  <a:srgbClr val="007096"/>
                </a:solidFill>
              </a:rPr>
              <a:t>Constante colaboración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los Concesionarios (línea directa)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Especial relevancia la coordinación con CNE/SEC para la habilitación de potencia eléctrica en terminales</a:t>
            </a:r>
          </a:p>
        </p:txBody>
      </p:sp>
    </p:spTree>
    <p:extLst>
      <p:ext uri="{BB962C8B-B14F-4D97-AF65-F5344CB8AC3E}">
        <p14:creationId xmlns:p14="http://schemas.microsoft.com/office/powerpoint/2010/main" val="69547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3DC1609-4051-A74C-A14D-786A0554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4A88282-368F-5E4F-EFD2-2E7B700BC8C9}"/>
              </a:ext>
            </a:extLst>
          </p:cNvPr>
          <p:cNvSpPr txBox="1"/>
          <p:nvPr/>
        </p:nvSpPr>
        <p:spPr>
          <a:xfrm>
            <a:off x="597689" y="482282"/>
            <a:ext cx="10085197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L" sz="4400" b="1" dirty="0">
                <a:solidFill>
                  <a:srgbClr val="007096"/>
                </a:solidFill>
                <a:latin typeface="Bree Rg" panose="02000503000000020004" charset="0"/>
                <a:ea typeface="+mj-ea"/>
                <a:cs typeface="Calibri"/>
              </a:rPr>
              <a:t>Resultado: Puesta en Marcha “silenciosa”</a:t>
            </a:r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08B3C0D1-8689-CCE3-1AAF-E7B5AE938200}"/>
              </a:ext>
            </a:extLst>
          </p:cNvPr>
          <p:cNvSpPr/>
          <p:nvPr/>
        </p:nvSpPr>
        <p:spPr>
          <a:xfrm>
            <a:off x="954592" y="5038808"/>
            <a:ext cx="4750644" cy="900000"/>
          </a:xfrm>
          <a:prstGeom prst="roundRect">
            <a:avLst>
              <a:gd name="adj" fmla="val 207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todo, se logró traspasar los servicios según el Plan de Puesta en Marcha e implementar 9 nuevos recorridos en el sistema.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AA2B3F-C3FA-2FBC-B077-EC0FA11C7E50}"/>
              </a:ext>
            </a:extLst>
          </p:cNvPr>
          <p:cNvSpPr txBox="1"/>
          <p:nvPr/>
        </p:nvSpPr>
        <p:spPr>
          <a:xfrm>
            <a:off x="6360344" y="5027143"/>
            <a:ext cx="4948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Bree Lt" panose="0200050300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Hoy tenemos 1640 buses nuevos de alto estándar en la calle, y 991 de ellos son eléctricos operando en 13 nuevos centros de carga.</a:t>
            </a:r>
          </a:p>
        </p:txBody>
      </p:sp>
      <p:pic>
        <p:nvPicPr>
          <p:cNvPr id="5" name="Imagen 4" descr="Vista de una ciudad desde lo alto de una casa&#10;&#10;Descripción generada automáticamente">
            <a:extLst>
              <a:ext uri="{FF2B5EF4-FFF2-40B4-BE49-F238E27FC236}">
                <a16:creationId xmlns:a16="http://schemas.microsoft.com/office/drawing/2014/main" id="{759E07EC-3378-C23A-3D74-DA36A7C38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18" r="23756" b="29815"/>
          <a:stretch/>
        </p:blipFill>
        <p:spPr>
          <a:xfrm>
            <a:off x="6486766" y="1870430"/>
            <a:ext cx="4695226" cy="2880000"/>
          </a:xfrm>
          <a:prstGeom prst="rect">
            <a:avLst/>
          </a:prstGeom>
        </p:spPr>
      </p:pic>
      <p:pic>
        <p:nvPicPr>
          <p:cNvPr id="8" name="Imagen 7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E20DDEF2-31AC-FF08-C2DD-495A850B6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9" r="5706"/>
          <a:stretch/>
        </p:blipFill>
        <p:spPr>
          <a:xfrm>
            <a:off x="1056752" y="1870430"/>
            <a:ext cx="454632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EFEE10-03C5-EE34-0C73-951EF8EE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8840" y="-409864"/>
            <a:ext cx="16013355" cy="90009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A4577C-3CA7-580E-9650-1DC4C18FE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416" y="4495505"/>
            <a:ext cx="13213776" cy="54601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D9625C-D64B-F721-DD94-D65F6C9C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639" y="-40867"/>
            <a:ext cx="2232360" cy="17017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33B4C8-C5DE-40EF-7C8F-7E44CA874A1E}"/>
              </a:ext>
            </a:extLst>
          </p:cNvPr>
          <p:cNvSpPr txBox="1"/>
          <p:nvPr/>
        </p:nvSpPr>
        <p:spPr>
          <a:xfrm>
            <a:off x="1481636" y="2967335"/>
            <a:ext cx="9228728" cy="923330"/>
          </a:xfrm>
          <a:prstGeom prst="rect">
            <a:avLst/>
          </a:prstGeom>
          <a:noFill/>
          <a:effectLst>
            <a:outerShdw blurRad="209877" dist="50800" dir="5400000" algn="ctr" rotWithShape="0">
              <a:srgbClr val="000000">
                <a:alpha val="66305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5400" b="1" dirty="0">
                <a:solidFill>
                  <a:schemeClr val="bg1"/>
                </a:solidFill>
                <a:latin typeface="Bree Rg" panose="02000503000000020004" charset="0"/>
              </a:rPr>
              <a:t>GRACIAS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0E98B60-0119-A9C5-3984-A4F8BA59D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132" y="242058"/>
            <a:ext cx="3568700" cy="7112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A7C9B5-9A68-39BD-E353-597E56B26820}"/>
              </a:ext>
            </a:extLst>
          </p:cNvPr>
          <p:cNvSpPr txBox="1"/>
          <p:nvPr/>
        </p:nvSpPr>
        <p:spPr>
          <a:xfrm>
            <a:off x="170688" y="6169152"/>
            <a:ext cx="505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b="1" dirty="0">
                <a:solidFill>
                  <a:schemeClr val="bg1"/>
                </a:solidFill>
                <a:latin typeface="Bree Rg" panose="02000503000000020004" pitchFamily="50" charset="0"/>
              </a:rPr>
              <a:t>Marina Dragicevic Parot</a:t>
            </a:r>
          </a:p>
        </p:txBody>
      </p:sp>
    </p:spTree>
    <p:extLst>
      <p:ext uri="{BB962C8B-B14F-4D97-AF65-F5344CB8AC3E}">
        <p14:creationId xmlns:p14="http://schemas.microsoft.com/office/powerpoint/2010/main" val="4952671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dtpm12">
  <a:themeElements>
    <a:clrScheme name="Personalizados 1">
      <a:dk1>
        <a:srgbClr val="000000"/>
      </a:dk1>
      <a:lt1>
        <a:srgbClr val="FFFFFF"/>
      </a:lt1>
      <a:dk2>
        <a:srgbClr val="C81139"/>
      </a:dk2>
      <a:lt2>
        <a:srgbClr val="C6CACD"/>
      </a:lt2>
      <a:accent1>
        <a:srgbClr val="C81139"/>
      </a:accent1>
      <a:accent2>
        <a:srgbClr val="E0262A"/>
      </a:accent2>
      <a:accent3>
        <a:srgbClr val="888B8D"/>
      </a:accent3>
      <a:accent4>
        <a:srgbClr val="E74C4E"/>
      </a:accent4>
      <a:accent5>
        <a:srgbClr val="02AAFE"/>
      </a:accent5>
      <a:accent6>
        <a:srgbClr val="E74C4E"/>
      </a:accent6>
      <a:hlink>
        <a:srgbClr val="02AAFE"/>
      </a:hlink>
      <a:folHlink>
        <a:srgbClr val="E74C4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 dirty="0">
            <a:solidFill>
              <a:schemeClr val="tx1">
                <a:lumMod val="75000"/>
                <a:lumOff val="25000"/>
              </a:schemeClr>
            </a:solidFill>
            <a:latin typeface="Bree Rg" panose="02000503000000020004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79002D6-32CB-4D48-B6C5-50B4F4DCAD12}" vid="{B890BAC6-6BD3-46BE-A565-9351D14E51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5315BF6B9FE74AABF82271EA7B3C9C" ma:contentTypeVersion="5" ma:contentTypeDescription="Crear nuevo documento." ma:contentTypeScope="" ma:versionID="8f647f7cc0c809a2b363e208e54a7cc9">
  <xsd:schema xmlns:xsd="http://www.w3.org/2001/XMLSchema" xmlns:xs="http://www.w3.org/2001/XMLSchema" xmlns:p="http://schemas.microsoft.com/office/2006/metadata/properties" xmlns:ns2="9a7fe6da-531f-4a11-b818-a137ead2966c" xmlns:ns3="f9523256-770e-41bb-9e5e-fe4169d8c80a" targetNamespace="http://schemas.microsoft.com/office/2006/metadata/properties" ma:root="true" ma:fieldsID="cef3f846fafa7f4001e6691fac41279d" ns2:_="" ns3:_="">
    <xsd:import namespace="9a7fe6da-531f-4a11-b818-a137ead2966c"/>
    <xsd:import namespace="f9523256-770e-41bb-9e5e-fe4169d8c8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fe6da-531f-4a11-b818-a137ead296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23256-770e-41bb-9e5e-fe4169d8c8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E20841-3705-416D-B3CD-B048B8A5A95A}">
  <ds:schemaRefs>
    <ds:schemaRef ds:uri="http://www.w3.org/XML/1998/namespace"/>
    <ds:schemaRef ds:uri="f9523256-770e-41bb-9e5e-fe4169d8c80a"/>
    <ds:schemaRef ds:uri="http://purl.org/dc/terms/"/>
    <ds:schemaRef ds:uri="http://schemas.microsoft.com/office/2006/documentManagement/types"/>
    <ds:schemaRef ds:uri="b7e80733-38f3-4d8e-af72-686f373b2c4f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577796dd-5208-476e-84e1-e9be7484357f"/>
  </ds:schemaRefs>
</ds:datastoreItem>
</file>

<file path=customXml/itemProps2.xml><?xml version="1.0" encoding="utf-8"?>
<ds:datastoreItem xmlns:ds="http://schemas.openxmlformats.org/officeDocument/2006/customXml" ds:itemID="{C6F01175-EFAC-466A-AB8F-DB305ACD48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E48D50-204E-479D-8F3C-90843F226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7fe6da-531f-4a11-b818-a137ead2966c"/>
    <ds:schemaRef ds:uri="f9523256-770e-41bb-9e5e-fe4169d8c8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[TEMPLATE] Presentación DTPM 2022</Template>
  <TotalTime>3358</TotalTime>
  <Words>874</Words>
  <Application>Microsoft Office PowerPoint</Application>
  <PresentationFormat>Panorámica</PresentationFormat>
  <Paragraphs>167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Bree Rg</vt:lpstr>
      <vt:lpstr>Calibri</vt:lpstr>
      <vt:lpstr>Arial</vt:lpstr>
      <vt:lpstr>Bree Lt</vt:lpstr>
      <vt:lpstr>Temadtpm12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Schmidt Garín</dc:creator>
  <cp:lastModifiedBy>Marina Dragicevic Parot</cp:lastModifiedBy>
  <cp:revision>5</cp:revision>
  <cp:lastPrinted>2023-05-17T19:57:09Z</cp:lastPrinted>
  <dcterms:created xsi:type="dcterms:W3CDTF">2022-07-21T18:39:30Z</dcterms:created>
  <dcterms:modified xsi:type="dcterms:W3CDTF">2023-11-07T21:52:09Z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0x010100C05315BF6B9FE74AABF82271EA7B3C9C</vt:lpwstr>
  </property>
</Properties>
</file>