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5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6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7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8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9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10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1" r:id="rId5"/>
    <p:sldMasterId id="2147483888" r:id="rId6"/>
    <p:sldMasterId id="2147483804" r:id="rId7"/>
    <p:sldMasterId id="2147483832" r:id="rId8"/>
    <p:sldMasterId id="2147483898" r:id="rId9"/>
    <p:sldMasterId id="2147483893" r:id="rId10"/>
    <p:sldMasterId id="2147483905" r:id="rId11"/>
    <p:sldMasterId id="2147483836" r:id="rId12"/>
    <p:sldMasterId id="2147483841" r:id="rId13"/>
    <p:sldMasterId id="2147483860" r:id="rId14"/>
    <p:sldMasterId id="2147483844" r:id="rId15"/>
  </p:sldMasterIdLst>
  <p:notesMasterIdLst>
    <p:notesMasterId r:id="rId30"/>
  </p:notesMasterIdLst>
  <p:handoutMasterIdLst>
    <p:handoutMasterId r:id="rId31"/>
  </p:handoutMasterIdLst>
  <p:sldIdLst>
    <p:sldId id="370" r:id="rId16"/>
    <p:sldId id="319" r:id="rId17"/>
    <p:sldId id="416" r:id="rId18"/>
    <p:sldId id="417" r:id="rId19"/>
    <p:sldId id="431" r:id="rId20"/>
    <p:sldId id="427" r:id="rId21"/>
    <p:sldId id="418" r:id="rId22"/>
    <p:sldId id="422" r:id="rId23"/>
    <p:sldId id="419" r:id="rId24"/>
    <p:sldId id="423" r:id="rId25"/>
    <p:sldId id="426" r:id="rId26"/>
    <p:sldId id="434" r:id="rId27"/>
    <p:sldId id="435" r:id="rId28"/>
    <p:sldId id="436" r:id="rId29"/>
  </p:sldIdLst>
  <p:sldSz cx="12192000" cy="6858000"/>
  <p:notesSz cx="9940925" cy="680878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B999"/>
    <a:srgbClr val="FFA581"/>
    <a:srgbClr val="A2CAB8"/>
    <a:srgbClr val="B72343"/>
    <a:srgbClr val="FF0000"/>
    <a:srgbClr val="3C0C44"/>
    <a:srgbClr val="FF7841"/>
    <a:srgbClr val="920024"/>
    <a:srgbClr val="3391A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89" autoAdjust="0"/>
    <p:restoredTop sz="96247" autoAdjust="0"/>
  </p:normalViewPr>
  <p:slideViewPr>
    <p:cSldViewPr snapToGrid="0" showGuides="1">
      <p:cViewPr varScale="1">
        <p:scale>
          <a:sx n="103" d="100"/>
          <a:sy n="103" d="100"/>
        </p:scale>
        <p:origin x="702" y="102"/>
      </p:cViewPr>
      <p:guideLst>
        <p:guide orient="horz" pos="2137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64"/>
    </p:cViewPr>
  </p:sorterViewPr>
  <p:notesViewPr>
    <p:cSldViewPr snapToGrid="0">
      <p:cViewPr varScale="1">
        <p:scale>
          <a:sx n="68" d="100"/>
          <a:sy n="68" d="100"/>
        </p:scale>
        <p:origin x="1680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9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" Type="http://schemas.openxmlformats.org/officeDocument/2006/relationships/customXml" Target="../customXml/item3.xml"/><Relationship Id="rId21" Type="http://schemas.openxmlformats.org/officeDocument/2006/relationships/slide" Target="slides/slide6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3.xml"/><Relationship Id="rId12" Type="http://schemas.openxmlformats.org/officeDocument/2006/relationships/slideMaster" Target="slideMasters/slideMaster8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Master" Target="slideMasters/slideMaster7.xml"/><Relationship Id="rId24" Type="http://schemas.openxmlformats.org/officeDocument/2006/relationships/slide" Target="slides/slide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Master" Target="slideMasters/slideMaster11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10" Type="http://schemas.openxmlformats.org/officeDocument/2006/relationships/slideMaster" Target="slideMasters/slideMaster6.xml"/><Relationship Id="rId19" Type="http://schemas.openxmlformats.org/officeDocument/2006/relationships/slide" Target="slides/slide4.xml"/><Relationship Id="rId31" Type="http://schemas.openxmlformats.org/officeDocument/2006/relationships/handoutMaster" Target="handoutMasters/handoutMaster1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Master" Target="slideMasters/slideMaster10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CE448675-E0EA-4B67-ADEE-91436E80D6D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7734" cy="34162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>
              <a:latin typeface="Verdana" panose="020B0604030504040204" pitchFamily="34" charset="0"/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43098FE-3996-4841-ABA7-A369340B8A7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30891" y="0"/>
            <a:ext cx="4307734" cy="34162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58DB18-A578-4ED7-A280-0A39A0AA22F4}" type="datetimeFigureOut">
              <a:rPr lang="fr-FR" smtClean="0">
                <a:latin typeface="Verdana" panose="020B0604030504040204" pitchFamily="34" charset="0"/>
              </a:rPr>
              <a:t>07/11/2023</a:t>
            </a:fld>
            <a:endParaRPr lang="fr-FR" dirty="0">
              <a:latin typeface="Verdana" panose="020B0604030504040204" pitchFamily="34" charset="0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0E1641A-4409-4780-B8EA-5D716DD2C1C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6467167"/>
            <a:ext cx="4307734" cy="34162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>
              <a:latin typeface="Verdana" panose="020B0604030504040204" pitchFamily="34" charset="0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75ADE1A-15F8-49F0-AFC2-ED3B3F6958A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30891" y="6467167"/>
            <a:ext cx="4307734" cy="34162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00122E-7262-46FC-846C-A1A6321BFEE5}" type="slidenum">
              <a:rPr lang="fr-FR" smtClean="0">
                <a:latin typeface="Verdana" panose="020B0604030504040204" pitchFamily="34" charset="0"/>
              </a:rPr>
              <a:t>‹Nº›</a:t>
            </a:fld>
            <a:endParaRPr lang="fr-FR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248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7734" cy="34162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Verdana" panose="020B060403050404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630891" y="0"/>
            <a:ext cx="4307734" cy="34162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Verdana" panose="020B0604030504040204" pitchFamily="34" charset="0"/>
              </a:defRPr>
            </a:lvl1pPr>
          </a:lstStyle>
          <a:p>
            <a:fld id="{6166C70E-B3A7-4ABB-BD6B-59BE259F8FD1}" type="datetimeFigureOut">
              <a:rPr lang="fr-FR" smtClean="0"/>
              <a:pPr/>
              <a:t>07/11/2023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927350" y="850900"/>
            <a:ext cx="4086225" cy="2298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994093" y="3276730"/>
            <a:ext cx="7952739" cy="268096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6467167"/>
            <a:ext cx="4307734" cy="34162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Verdana" panose="020B060403050404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630891" y="6467167"/>
            <a:ext cx="4307734" cy="34162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Verdana" panose="020B0604030504040204" pitchFamily="34" charset="0"/>
              </a:defRPr>
            </a:lvl1pPr>
          </a:lstStyle>
          <a:p>
            <a:fld id="{19056C87-AFA4-40BD-A914-F8CD3D2FEFAF}" type="slidenum">
              <a:rPr lang="fr-FR" smtClean="0"/>
              <a:pPr/>
              <a:t>‹Nº›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84410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9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9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1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1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1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2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3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35.png"/><Relationship Id="rId4" Type="http://schemas.openxmlformats.org/officeDocument/2006/relationships/image" Target="../media/image2.sv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37.png"/><Relationship Id="rId4" Type="http://schemas.openxmlformats.org/officeDocument/2006/relationships/image" Target="../media/image2.sv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ject 3">
            <a:extLst>
              <a:ext uri="{FF2B5EF4-FFF2-40B4-BE49-F238E27FC236}">
                <a16:creationId xmlns:a16="http://schemas.microsoft.com/office/drawing/2014/main" id="{3BBB1C98-A256-4CA1-9829-9BE8E2F76D8A}"/>
              </a:ext>
            </a:extLst>
          </p:cNvPr>
          <p:cNvSpPr txBox="1"/>
          <p:nvPr userDrawn="1"/>
        </p:nvSpPr>
        <p:spPr>
          <a:xfrm>
            <a:off x="5443302" y="3433890"/>
            <a:ext cx="5693256" cy="2729465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0" tIns="0" rIns="0" bIns="0" rtlCol="0">
            <a:noAutofit/>
          </a:bodyPr>
          <a:lstStyle/>
          <a:p>
            <a:pPr marL="3810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16F9D6D1-3373-4012-8D0A-7A7ED421B37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482138" cy="6858000"/>
          </a:xfrm>
          <a:custGeom>
            <a:avLst/>
            <a:gdLst>
              <a:gd name="connsiteX0" fmla="*/ 0 w 9482138"/>
              <a:gd name="connsiteY0" fmla="*/ 0 h 6858000"/>
              <a:gd name="connsiteX1" fmla="*/ 9482138 w 9482138"/>
              <a:gd name="connsiteY1" fmla="*/ 0 h 6858000"/>
              <a:gd name="connsiteX2" fmla="*/ 9482138 w 9482138"/>
              <a:gd name="connsiteY2" fmla="*/ 3430840 h 6858000"/>
              <a:gd name="connsiteX3" fmla="*/ 5456950 w 9482138"/>
              <a:gd name="connsiteY3" fmla="*/ 3430840 h 6858000"/>
              <a:gd name="connsiteX4" fmla="*/ 5456950 w 9482138"/>
              <a:gd name="connsiteY4" fmla="*/ 6160305 h 6858000"/>
              <a:gd name="connsiteX5" fmla="*/ 9482138 w 9482138"/>
              <a:gd name="connsiteY5" fmla="*/ 6160305 h 6858000"/>
              <a:gd name="connsiteX6" fmla="*/ 9482138 w 9482138"/>
              <a:gd name="connsiteY6" fmla="*/ 6858000 h 6858000"/>
              <a:gd name="connsiteX7" fmla="*/ 0 w 9482138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482138" h="6858000">
                <a:moveTo>
                  <a:pt x="0" y="0"/>
                </a:moveTo>
                <a:lnTo>
                  <a:pt x="9482138" y="0"/>
                </a:lnTo>
                <a:lnTo>
                  <a:pt x="9482138" y="3430840"/>
                </a:lnTo>
                <a:lnTo>
                  <a:pt x="5456950" y="3430840"/>
                </a:lnTo>
                <a:lnTo>
                  <a:pt x="5456950" y="6160305"/>
                </a:lnTo>
                <a:lnTo>
                  <a:pt x="9482138" y="6160305"/>
                </a:lnTo>
                <a:lnTo>
                  <a:pt x="948213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57600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lang="en-US" noProof="0" dirty="0"/>
              <a:t>Insert background image</a:t>
            </a: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98A39BDA-D426-25A2-BC63-AA44BC8164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36940" y="5612406"/>
            <a:ext cx="5083629" cy="21544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400" b="1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noProof="0" dirty="0"/>
              <a:t>Date</a:t>
            </a:r>
          </a:p>
        </p:txBody>
      </p:sp>
      <p:sp>
        <p:nvSpPr>
          <p:cNvPr id="7" name="Title 16">
            <a:extLst>
              <a:ext uri="{FF2B5EF4-FFF2-40B4-BE49-F238E27FC236}">
                <a16:creationId xmlns:a16="http://schemas.microsoft.com/office/drawing/2014/main" id="{1ED46AC5-6DD7-0166-6A82-8DF13513B5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36940" y="3765957"/>
            <a:ext cx="5083629" cy="75824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of the presentation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327FD7F7-CFD6-FE3A-C445-AFB952FD57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36939" y="4772838"/>
            <a:ext cx="5083629" cy="5535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Subtitle of </a:t>
            </a:r>
            <a:br>
              <a:rPr lang="en-US" noProof="0" dirty="0"/>
            </a:br>
            <a:r>
              <a:rPr lang="en-US" noProof="0" dirty="0"/>
              <a:t>the presentation</a:t>
            </a:r>
          </a:p>
        </p:txBody>
      </p:sp>
      <p:pic>
        <p:nvPicPr>
          <p:cNvPr id="9" name="Graphic 28">
            <a:extLst>
              <a:ext uri="{FF2B5EF4-FFF2-40B4-BE49-F238E27FC236}">
                <a16:creationId xmlns:a16="http://schemas.microsoft.com/office/drawing/2014/main" id="{4C3CDFBA-DC66-4C66-BB08-8A56640FA8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02818" y="543292"/>
            <a:ext cx="2034635" cy="60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373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5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25D6B70-DB06-4B11-B46A-4A8F6C15C743}"/>
              </a:ext>
            </a:extLst>
          </p:cNvPr>
          <p:cNvSpPr/>
          <p:nvPr userDrawn="1"/>
        </p:nvSpPr>
        <p:spPr>
          <a:xfrm>
            <a:off x="0" y="6318000"/>
            <a:ext cx="12192765" cy="5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906A0125-0484-49B9-A0D9-CC8ADABE5B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77319" y="4228935"/>
            <a:ext cx="4718682" cy="1500187"/>
          </a:xfrm>
          <a:prstGeom prst="rect">
            <a:avLst/>
          </a:prstGeom>
        </p:spPr>
        <p:txBody>
          <a:bodyPr lIns="0" tIns="0" rIns="0" bIns="0"/>
          <a:lstStyle>
            <a:lvl1pPr marL="0" indent="0" defTabSz="914400">
              <a:lnSpc>
                <a:spcPct val="10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noProof="0" dirty="0"/>
              <a:t>Subtitle of the chapter</a:t>
            </a:r>
          </a:p>
        </p:txBody>
      </p:sp>
      <p:sp>
        <p:nvSpPr>
          <p:cNvPr id="21" name="Title 16">
            <a:extLst>
              <a:ext uri="{FF2B5EF4-FFF2-40B4-BE49-F238E27FC236}">
                <a16:creationId xmlns:a16="http://schemas.microsoft.com/office/drawing/2014/main" id="{28CAC244-0DC4-4A58-9B21-1662173E05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7319" y="1701800"/>
            <a:ext cx="4718682" cy="2352358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of </a:t>
            </a:r>
            <a:br>
              <a:rPr lang="en-US" noProof="0" dirty="0"/>
            </a:br>
            <a:r>
              <a:rPr lang="en-US" noProof="0" dirty="0"/>
              <a:t>the chapter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1FE7B4AC-D811-42AD-BBFD-957646C37D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6248" y="6452037"/>
            <a:ext cx="1152971" cy="271927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6FC74EC-7284-0CB0-A461-09C053892F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4770" y="6485400"/>
            <a:ext cx="410982" cy="2052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4398FB57-F304-4662-B848-B2A660A6857D}" type="slidenum">
              <a:rPr lang="en-US" noProof="0" smtClean="0"/>
              <a:pPr/>
              <a:t>‹Nº›</a:t>
            </a:fld>
            <a:endParaRPr lang="en-US" noProof="0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C4469F0D-6AF5-758B-1791-6A8478E47CE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508268" y="2433608"/>
            <a:ext cx="3098237" cy="3960000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85" b="85"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3"/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5" name="Espace réservé du pied de page 1">
            <a:extLst>
              <a:ext uri="{FF2B5EF4-FFF2-40B4-BE49-F238E27FC236}">
                <a16:creationId xmlns:a16="http://schemas.microsoft.com/office/drawing/2014/main" id="{4CA893D1-94B1-83A3-CFB8-28CCF630CA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20381" y="6393608"/>
            <a:ext cx="6935100" cy="20401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89829C01-3A1A-F53F-1CB3-ABC14C51D2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43550" y="6597624"/>
            <a:ext cx="1104900" cy="205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DBC26846-EF96-45A4-BA44-AF6093E4612B}" type="datetime1">
              <a:rPr lang="en-US" noProof="0" smtClean="0"/>
              <a:t>11/7/2023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0682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6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25D6B70-DB06-4B11-B46A-4A8F6C15C743}"/>
              </a:ext>
            </a:extLst>
          </p:cNvPr>
          <p:cNvSpPr/>
          <p:nvPr userDrawn="1"/>
        </p:nvSpPr>
        <p:spPr>
          <a:xfrm>
            <a:off x="0" y="6318000"/>
            <a:ext cx="12192765" cy="5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DDF5B9CF-973F-4692-96FA-A4B8F03B3F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77319" y="4228935"/>
            <a:ext cx="4718682" cy="1500187"/>
          </a:xfrm>
          <a:prstGeom prst="rect">
            <a:avLst/>
          </a:prstGeom>
        </p:spPr>
        <p:txBody>
          <a:bodyPr lIns="0" tIns="0" rIns="0" bIns="0"/>
          <a:lstStyle>
            <a:lvl1pPr marL="0" indent="0" defTabSz="914400">
              <a:lnSpc>
                <a:spcPct val="10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noProof="0" dirty="0"/>
              <a:t>Subtitle of the chapter</a:t>
            </a:r>
          </a:p>
        </p:txBody>
      </p:sp>
      <p:sp>
        <p:nvSpPr>
          <p:cNvPr id="15" name="Title 16">
            <a:extLst>
              <a:ext uri="{FF2B5EF4-FFF2-40B4-BE49-F238E27FC236}">
                <a16:creationId xmlns:a16="http://schemas.microsoft.com/office/drawing/2014/main" id="{1E107478-EEFD-4FCA-AB3C-2B05262CAD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7319" y="1701800"/>
            <a:ext cx="4718682" cy="2352358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of </a:t>
            </a:r>
            <a:br>
              <a:rPr lang="en-US" noProof="0" dirty="0"/>
            </a:br>
            <a:r>
              <a:rPr lang="en-US" noProof="0" dirty="0"/>
              <a:t>the chapter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6A135582-77A9-4EF6-BA6D-2C3E2DCC13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6248" y="6452037"/>
            <a:ext cx="1152971" cy="271927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163B418-A669-114D-2C2E-FA1A8B47AA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4770" y="6485400"/>
            <a:ext cx="410982" cy="2052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4398FB57-F304-4662-B848-B2A660A6857D}" type="slidenum">
              <a:rPr lang="en-US" noProof="0" smtClean="0"/>
              <a:pPr/>
              <a:t>‹Nº›</a:t>
            </a:fld>
            <a:endParaRPr lang="en-US" noProof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C6B0FFE-4090-A8E1-0754-4923D82F761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471414" y="2433608"/>
            <a:ext cx="3171948" cy="3960000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85" b="85"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5"/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82B6B143-1679-2190-73E1-70037F5F3C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20381" y="6393608"/>
            <a:ext cx="6935100" cy="20401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AFFBEF2-8814-3DB6-8FC0-21A28FE060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43550" y="6597624"/>
            <a:ext cx="1104900" cy="205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A8D8E28F-2116-46C0-8555-63679C9625B4}" type="datetime1">
              <a:rPr lang="en-US" noProof="0" smtClean="0"/>
              <a:t>11/7/2023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575174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7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25D6B70-DB06-4B11-B46A-4A8F6C15C743}"/>
              </a:ext>
            </a:extLst>
          </p:cNvPr>
          <p:cNvSpPr/>
          <p:nvPr userDrawn="1"/>
        </p:nvSpPr>
        <p:spPr>
          <a:xfrm>
            <a:off x="0" y="6318000"/>
            <a:ext cx="12192765" cy="5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595458A3-1BCA-418E-81BA-F4DB5E365E2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77319" y="4228935"/>
            <a:ext cx="4718682" cy="1500187"/>
          </a:xfrm>
          <a:prstGeom prst="rect">
            <a:avLst/>
          </a:prstGeom>
        </p:spPr>
        <p:txBody>
          <a:bodyPr lIns="0" tIns="0" rIns="0" bIns="0"/>
          <a:lstStyle>
            <a:lvl1pPr marL="0" indent="0" defTabSz="914400">
              <a:lnSpc>
                <a:spcPct val="10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noProof="0" dirty="0"/>
              <a:t>Subtitle of the chapter</a:t>
            </a:r>
          </a:p>
        </p:txBody>
      </p:sp>
      <p:sp>
        <p:nvSpPr>
          <p:cNvPr id="19" name="Title 16">
            <a:extLst>
              <a:ext uri="{FF2B5EF4-FFF2-40B4-BE49-F238E27FC236}">
                <a16:creationId xmlns:a16="http://schemas.microsoft.com/office/drawing/2014/main" id="{CE5D0B93-E530-48DD-A822-3762616F75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7319" y="1701800"/>
            <a:ext cx="4718682" cy="2352358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of </a:t>
            </a:r>
            <a:br>
              <a:rPr lang="en-US" noProof="0" dirty="0"/>
            </a:br>
            <a:r>
              <a:rPr lang="en-US" noProof="0" dirty="0"/>
              <a:t>the chapter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B25F022C-ED90-4A10-82F9-B02F34E2A4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6248" y="6452037"/>
            <a:ext cx="1152971" cy="271927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90F61F8-BF1B-C528-7304-252E958E1C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4770" y="6485400"/>
            <a:ext cx="410982" cy="2052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4398FB57-F304-4662-B848-B2A660A6857D}" type="slidenum">
              <a:rPr lang="en-US" noProof="0" smtClean="0"/>
              <a:pPr/>
              <a:t>‹Nº›</a:t>
            </a:fld>
            <a:endParaRPr lang="en-US" noProof="0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B6CF31A-B0B6-F3A9-6481-574C0F7425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620003" y="2433608"/>
            <a:ext cx="2874768" cy="3960000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85" b="85"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5" name="Espace réservé du pied de page 1">
            <a:extLst>
              <a:ext uri="{FF2B5EF4-FFF2-40B4-BE49-F238E27FC236}">
                <a16:creationId xmlns:a16="http://schemas.microsoft.com/office/drawing/2014/main" id="{4F0DB867-ABC7-CC76-9B4C-ED8F1F43AF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20381" y="6393608"/>
            <a:ext cx="6935100" cy="20401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9B4C7441-6C80-1F52-7A2F-02C4694FB4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43550" y="6597624"/>
            <a:ext cx="1104900" cy="205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A1BA44BF-FFDA-4007-98EF-FD623560DF5D}" type="datetime1">
              <a:rPr lang="en-US" noProof="0" smtClean="0"/>
              <a:t>11/7/2023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8092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8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25D6B70-DB06-4B11-B46A-4A8F6C15C743}"/>
              </a:ext>
            </a:extLst>
          </p:cNvPr>
          <p:cNvSpPr/>
          <p:nvPr userDrawn="1"/>
        </p:nvSpPr>
        <p:spPr>
          <a:xfrm>
            <a:off x="0" y="6318000"/>
            <a:ext cx="12192765" cy="5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250FF328-D3F5-4224-92AF-613386B2947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77319" y="4228935"/>
            <a:ext cx="4718682" cy="1500187"/>
          </a:xfrm>
          <a:prstGeom prst="rect">
            <a:avLst/>
          </a:prstGeom>
        </p:spPr>
        <p:txBody>
          <a:bodyPr lIns="0" tIns="0" rIns="0" bIns="0"/>
          <a:lstStyle>
            <a:lvl1pPr marL="0" indent="0" defTabSz="914400">
              <a:lnSpc>
                <a:spcPct val="10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noProof="0" dirty="0"/>
              <a:t>Subtitle of the chapter</a:t>
            </a:r>
          </a:p>
        </p:txBody>
      </p:sp>
      <p:sp>
        <p:nvSpPr>
          <p:cNvPr id="19" name="Title 16">
            <a:extLst>
              <a:ext uri="{FF2B5EF4-FFF2-40B4-BE49-F238E27FC236}">
                <a16:creationId xmlns:a16="http://schemas.microsoft.com/office/drawing/2014/main" id="{7D81A430-6801-45B3-9726-786BE165A6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7319" y="1701800"/>
            <a:ext cx="4718682" cy="2352358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of </a:t>
            </a:r>
            <a:br>
              <a:rPr lang="en-US" noProof="0" dirty="0"/>
            </a:br>
            <a:r>
              <a:rPr lang="en-US" noProof="0" dirty="0"/>
              <a:t>the chapter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76AC7BB1-AD13-4669-B79B-E3F2A423C8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6248" y="6452037"/>
            <a:ext cx="1152971" cy="271927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6983CE6-D655-2DD9-230C-2BC71A058A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4770" y="6485400"/>
            <a:ext cx="410982" cy="2052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4398FB57-F304-4662-B848-B2A660A6857D}" type="slidenum">
              <a:rPr lang="en-US" noProof="0" smtClean="0"/>
              <a:pPr/>
              <a:t>‹Nº›</a:t>
            </a:fld>
            <a:endParaRPr lang="en-US" noProof="0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AAB0ECC1-EBD9-7DFA-7289-9337C426B82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508268" y="2433608"/>
            <a:ext cx="3098237" cy="3960000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85" b="85"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rgbClr val="A2CAB8"/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5" name="Espace réservé du pied de page 1">
            <a:extLst>
              <a:ext uri="{FF2B5EF4-FFF2-40B4-BE49-F238E27FC236}">
                <a16:creationId xmlns:a16="http://schemas.microsoft.com/office/drawing/2014/main" id="{E6776F8D-3144-B8F6-207F-CE0D7CFCBD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20381" y="6393608"/>
            <a:ext cx="6935100" cy="20401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356CB0A-5E8B-416B-5DEF-EAC5DC8FCD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43550" y="6597624"/>
            <a:ext cx="1104900" cy="205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7D7E5485-03A5-4A6E-A619-220F5880456E}" type="datetime1">
              <a:rPr lang="en-US" noProof="0" smtClean="0"/>
              <a:t>11/7/2023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7017211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9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25D6B70-DB06-4B11-B46A-4A8F6C15C743}"/>
              </a:ext>
            </a:extLst>
          </p:cNvPr>
          <p:cNvSpPr/>
          <p:nvPr userDrawn="1"/>
        </p:nvSpPr>
        <p:spPr>
          <a:xfrm>
            <a:off x="0" y="6318000"/>
            <a:ext cx="12192765" cy="5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9B993B9F-9ADF-46B4-A434-E77FFE8F32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77319" y="4228935"/>
            <a:ext cx="4718682" cy="1500187"/>
          </a:xfrm>
          <a:prstGeom prst="rect">
            <a:avLst/>
          </a:prstGeom>
        </p:spPr>
        <p:txBody>
          <a:bodyPr lIns="0" tIns="0" rIns="0" bIns="0"/>
          <a:lstStyle>
            <a:lvl1pPr marL="0" indent="0" defTabSz="914400">
              <a:lnSpc>
                <a:spcPct val="10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noProof="0" dirty="0"/>
              <a:t>Subtitle of the chapter</a:t>
            </a:r>
          </a:p>
        </p:txBody>
      </p:sp>
      <p:sp>
        <p:nvSpPr>
          <p:cNvPr id="15" name="Title 16">
            <a:extLst>
              <a:ext uri="{FF2B5EF4-FFF2-40B4-BE49-F238E27FC236}">
                <a16:creationId xmlns:a16="http://schemas.microsoft.com/office/drawing/2014/main" id="{6F599220-1D6C-47B0-AFCC-B2A0EF6DCD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7319" y="1701800"/>
            <a:ext cx="4718682" cy="2352358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of </a:t>
            </a:r>
            <a:br>
              <a:rPr lang="en-US" noProof="0" dirty="0"/>
            </a:br>
            <a:r>
              <a:rPr lang="en-US" noProof="0" dirty="0"/>
              <a:t>the chapter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FBDBCF28-0B65-484F-9A1E-DCBAA38287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6248" y="6452037"/>
            <a:ext cx="1152971" cy="271927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CD0FE217-600D-7550-B84F-6B5A9EAFDE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4770" y="6485400"/>
            <a:ext cx="410982" cy="2052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4398FB57-F304-4662-B848-B2A660A6857D}" type="slidenum">
              <a:rPr lang="en-US" noProof="0" smtClean="0"/>
              <a:pPr/>
              <a:t>‹Nº›</a:t>
            </a:fld>
            <a:endParaRPr lang="en-US" noProof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3C6F4792-1B66-BC92-C6BC-CE468F65ED1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432243" y="2433608"/>
            <a:ext cx="3250288" cy="3960000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85" b="85"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2"/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F89BE087-7BB0-BAB7-4145-C9CCB3FF85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20381" y="6393608"/>
            <a:ext cx="6935100" cy="20401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AC26A59-4476-3FFF-8D5C-6E0288DDE5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43550" y="6597624"/>
            <a:ext cx="1104900" cy="205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2BCC35C5-35E0-4041-866C-1F7221E6E06E}" type="datetime1">
              <a:rPr lang="en-US" noProof="0" smtClean="0"/>
              <a:t>11/7/2023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7969449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10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25D6B70-DB06-4B11-B46A-4A8F6C15C743}"/>
              </a:ext>
            </a:extLst>
          </p:cNvPr>
          <p:cNvSpPr/>
          <p:nvPr userDrawn="1"/>
        </p:nvSpPr>
        <p:spPr>
          <a:xfrm>
            <a:off x="0" y="6318000"/>
            <a:ext cx="12192765" cy="5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0" name="Espace réservé du pied de page 1">
            <a:extLst>
              <a:ext uri="{FF2B5EF4-FFF2-40B4-BE49-F238E27FC236}">
                <a16:creationId xmlns:a16="http://schemas.microsoft.com/office/drawing/2014/main" id="{0A0B3C91-36C6-4B0D-8728-CA39CE8932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20381" y="6393608"/>
            <a:ext cx="6935100" cy="20401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6830B35C-3B9B-4B90-8ACD-6415C4DE0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77319" y="4228935"/>
            <a:ext cx="4718682" cy="1500187"/>
          </a:xfrm>
          <a:prstGeom prst="rect">
            <a:avLst/>
          </a:prstGeom>
        </p:spPr>
        <p:txBody>
          <a:bodyPr lIns="0" tIns="0" rIns="0" bIns="0"/>
          <a:lstStyle>
            <a:lvl1pPr marL="0" indent="0" defTabSz="914400">
              <a:lnSpc>
                <a:spcPct val="10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noProof="0" dirty="0"/>
              <a:t>Subtitle of the chapter</a:t>
            </a:r>
          </a:p>
        </p:txBody>
      </p:sp>
      <p:sp>
        <p:nvSpPr>
          <p:cNvPr id="19" name="Title 16">
            <a:extLst>
              <a:ext uri="{FF2B5EF4-FFF2-40B4-BE49-F238E27FC236}">
                <a16:creationId xmlns:a16="http://schemas.microsoft.com/office/drawing/2014/main" id="{76D80C10-BC86-4F57-8911-E2530C7913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7319" y="1701800"/>
            <a:ext cx="4718682" cy="2352358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of </a:t>
            </a:r>
            <a:br>
              <a:rPr lang="en-US" noProof="0" dirty="0"/>
            </a:br>
            <a:r>
              <a:rPr lang="en-US" noProof="0" dirty="0"/>
              <a:t>the chapter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D149D92C-6C04-42E8-B0EC-4C23A4068C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6248" y="6452037"/>
            <a:ext cx="1152971" cy="271927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1E3159F-9E20-74EB-2E89-61DEE44249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4770" y="6485400"/>
            <a:ext cx="410982" cy="2052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4398FB57-F304-4662-B848-B2A660A6857D}" type="slidenum">
              <a:rPr lang="en-US" noProof="0" smtClean="0"/>
              <a:pPr/>
              <a:t>‹Nº›</a:t>
            </a:fld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B6495D-3742-C4B7-0ED3-D422C800AB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43550" y="6597624"/>
            <a:ext cx="1104900" cy="205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C428254A-8E9C-4702-9999-9C72B93494E2}" type="datetime1">
              <a:rPr lang="en-US" noProof="0" smtClean="0"/>
              <a:t>11/7/2023</a:t>
            </a:fld>
            <a:endParaRPr lang="en-US" noProof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3166628-12EA-CF89-C5D6-5B59C5DC2D2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88219" y="2433608"/>
            <a:ext cx="5508611" cy="3960000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85" b="85"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3"/>
                </a:solidFill>
              </a:defRPr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0626994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1A45319F-F2E5-4F19-975F-73C2C9CE34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2" y="0"/>
            <a:ext cx="6095998" cy="6318000"/>
          </a:xfrm>
          <a:custGeom>
            <a:avLst/>
            <a:gdLst>
              <a:gd name="connsiteX0" fmla="*/ 0 w 6095998"/>
              <a:gd name="connsiteY0" fmla="*/ 0 h 6285539"/>
              <a:gd name="connsiteX1" fmla="*/ 6095998 w 6095998"/>
              <a:gd name="connsiteY1" fmla="*/ 0 h 6285539"/>
              <a:gd name="connsiteX2" fmla="*/ 6095998 w 6095998"/>
              <a:gd name="connsiteY2" fmla="*/ 6285539 h 6285539"/>
              <a:gd name="connsiteX3" fmla="*/ 0 w 6095998"/>
              <a:gd name="connsiteY3" fmla="*/ 6285539 h 6285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5998" h="6285539">
                <a:moveTo>
                  <a:pt x="0" y="0"/>
                </a:moveTo>
                <a:lnTo>
                  <a:pt x="6095998" y="0"/>
                </a:lnTo>
                <a:lnTo>
                  <a:pt x="6095998" y="6285539"/>
                </a:lnTo>
                <a:lnTo>
                  <a:pt x="0" y="6285539"/>
                </a:lnTo>
                <a:close/>
              </a:path>
            </a:pathLst>
          </a:custGeom>
          <a:solidFill>
            <a:schemeClr val="accent4">
              <a:alpha val="50000"/>
            </a:schemeClr>
          </a:solidFill>
        </p:spPr>
        <p:txBody>
          <a:bodyPr wrap="square" lIns="0" tIns="0" rIns="0" bIns="0">
            <a:noAutofit/>
          </a:bodyPr>
          <a:lstStyle>
            <a:lvl1pPr marL="0" indent="0" algn="ctr" defTabSz="914400">
              <a:lnSpc>
                <a:spcPct val="100000"/>
              </a:lnSpc>
              <a:buNone/>
              <a:defRPr sz="3000" b="1">
                <a:solidFill>
                  <a:schemeClr val="accent4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noProof="0"/>
              <a:t>           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C8080B8-DEB0-4461-89C9-20BFF46B4DD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6317673"/>
          </a:xfrm>
          <a:custGeom>
            <a:avLst/>
            <a:gdLst>
              <a:gd name="connsiteX0" fmla="*/ 0 w 6096000"/>
              <a:gd name="connsiteY0" fmla="*/ 0 h 6317673"/>
              <a:gd name="connsiteX1" fmla="*/ 6096000 w 6096000"/>
              <a:gd name="connsiteY1" fmla="*/ 0 h 6317673"/>
              <a:gd name="connsiteX2" fmla="*/ 6096000 w 6096000"/>
              <a:gd name="connsiteY2" fmla="*/ 6317673 h 6317673"/>
              <a:gd name="connsiteX3" fmla="*/ 0 w 6096000"/>
              <a:gd name="connsiteY3" fmla="*/ 6317673 h 6317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317673">
                <a:moveTo>
                  <a:pt x="0" y="0"/>
                </a:moveTo>
                <a:lnTo>
                  <a:pt x="6096000" y="0"/>
                </a:lnTo>
                <a:lnTo>
                  <a:pt x="6096000" y="6317673"/>
                </a:lnTo>
                <a:lnTo>
                  <a:pt x="0" y="6317673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0" rIns="0" bIns="97200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lang="en-US" noProof="0" dirty="0"/>
              <a:t>Insert image and send in the background</a:t>
            </a:r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48E8D184-D806-4C17-A0E9-B9F9D584F1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1548" y="3097233"/>
            <a:ext cx="4718682" cy="1500187"/>
          </a:xfrm>
          <a:prstGeom prst="rect">
            <a:avLst/>
          </a:prstGeom>
        </p:spPr>
        <p:txBody>
          <a:bodyPr lIns="0" tIns="0" rIns="0" bIns="0"/>
          <a:lstStyle>
            <a:lvl1pPr marL="0" indent="0" defTabSz="914400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accent4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noProof="0" dirty="0"/>
              <a:t>Title of the</a:t>
            </a:r>
            <a:br>
              <a:rPr lang="en-US" noProof="0" dirty="0"/>
            </a:br>
            <a:r>
              <a:rPr lang="en-US" noProof="0" dirty="0"/>
              <a:t>sub-section</a:t>
            </a:r>
          </a:p>
        </p:txBody>
      </p:sp>
      <p:sp>
        <p:nvSpPr>
          <p:cNvPr id="18" name="Title 16">
            <a:extLst>
              <a:ext uri="{FF2B5EF4-FFF2-40B4-BE49-F238E27FC236}">
                <a16:creationId xmlns:a16="http://schemas.microsoft.com/office/drawing/2014/main" id="{B2B54569-DE2C-49C3-820D-3ED544F3DA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1548" y="2692399"/>
            <a:ext cx="4718682" cy="342085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spcBef>
                <a:spcPts val="0"/>
              </a:spcBef>
              <a:defRPr sz="900" b="0" cap="none" spc="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TITLE OF THE CHAPTER</a:t>
            </a:r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418BE75D-95A4-46E9-BC95-A528E5B836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6248" y="6452037"/>
            <a:ext cx="1152971" cy="271927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D848EA4-1DAD-4C48-81AE-67869E6DE6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15400" y="3210957"/>
            <a:ext cx="3276600" cy="3099600"/>
          </a:xfrm>
          <a:custGeom>
            <a:avLst/>
            <a:gdLst>
              <a:gd name="connsiteX0" fmla="*/ 0 w 3429297"/>
              <a:gd name="connsiteY0" fmla="*/ 0 h 3248025"/>
              <a:gd name="connsiteX1" fmla="*/ 3429297 w 3429297"/>
              <a:gd name="connsiteY1" fmla="*/ 0 h 3248025"/>
              <a:gd name="connsiteX2" fmla="*/ 3429297 w 3429297"/>
              <a:gd name="connsiteY2" fmla="*/ 3248025 h 3248025"/>
              <a:gd name="connsiteX3" fmla="*/ 0 w 3429297"/>
              <a:gd name="connsiteY3" fmla="*/ 3248025 h 3248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297" h="3248025">
                <a:moveTo>
                  <a:pt x="0" y="0"/>
                </a:moveTo>
                <a:lnTo>
                  <a:pt x="3429297" y="0"/>
                </a:lnTo>
                <a:lnTo>
                  <a:pt x="3429297" y="3248025"/>
                </a:lnTo>
                <a:lnTo>
                  <a:pt x="0" y="3248025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 l="-273" t="-981" r="-6495" b="-981"/>
            </a:stretch>
          </a:blipFill>
        </p:spPr>
        <p:txBody>
          <a:bodyPr wrap="square" lIns="0" tIns="0" rIns="0" bIns="0">
            <a:noAutofit/>
          </a:bodyPr>
          <a:lstStyle>
            <a:lvl1pPr marL="0" indent="0" defTabSz="91440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2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noProof="0"/>
              <a:t>  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38A1E73-FEEB-C623-0B07-7CB0B801DEEC}"/>
              </a:ext>
            </a:extLst>
          </p:cNvPr>
          <p:cNvSpPr/>
          <p:nvPr userDrawn="1"/>
        </p:nvSpPr>
        <p:spPr>
          <a:xfrm>
            <a:off x="12588240" y="0"/>
            <a:ext cx="3276600" cy="4718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A36D65-D810-3894-594B-6E2BF85411D2}"/>
              </a:ext>
            </a:extLst>
          </p:cNvPr>
          <p:cNvSpPr txBox="1"/>
          <p:nvPr userDrawn="1"/>
        </p:nvSpPr>
        <p:spPr>
          <a:xfrm>
            <a:off x="12763500" y="160020"/>
            <a:ext cx="2926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noProof="0" dirty="0">
                <a:solidFill>
                  <a:schemeClr val="accent3"/>
                </a:solidFill>
              </a:rPr>
              <a:t>To insert a picture on the slide: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57E84F5-677D-6214-257B-C34B09D3FF6A}"/>
              </a:ext>
            </a:extLst>
          </p:cNvPr>
          <p:cNvGrpSpPr/>
          <p:nvPr userDrawn="1"/>
        </p:nvGrpSpPr>
        <p:grpSpPr>
          <a:xfrm>
            <a:off x="12793980" y="1066531"/>
            <a:ext cx="436880" cy="276999"/>
            <a:chOff x="12793980" y="1006817"/>
            <a:chExt cx="436880" cy="276999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BD751D1-8CCB-7958-E08C-01D366544998}"/>
                </a:ext>
              </a:extLst>
            </p:cNvPr>
            <p:cNvSpPr/>
            <p:nvPr userDrawn="1"/>
          </p:nvSpPr>
          <p:spPr>
            <a:xfrm>
              <a:off x="12873921" y="1006817"/>
              <a:ext cx="276998" cy="27699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D48003D-D84B-B80B-ACEF-F229EE2B42B5}"/>
                </a:ext>
              </a:extLst>
            </p:cNvPr>
            <p:cNvSpPr txBox="1"/>
            <p:nvPr userDrawn="1"/>
          </p:nvSpPr>
          <p:spPr>
            <a:xfrm>
              <a:off x="12793980" y="1006817"/>
              <a:ext cx="436880" cy="27699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200" b="1" noProof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59B6AC3-64ED-4C80-D52A-8DB719A2BD24}"/>
              </a:ext>
            </a:extLst>
          </p:cNvPr>
          <p:cNvSpPr txBox="1"/>
          <p:nvPr userDrawn="1"/>
        </p:nvSpPr>
        <p:spPr>
          <a:xfrm>
            <a:off x="13199955" y="1066531"/>
            <a:ext cx="17195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0" noProof="0" dirty="0">
                <a:solidFill>
                  <a:schemeClr val="tx1"/>
                </a:solidFill>
              </a:rPr>
              <a:t>Click the icon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0E8F66A-A72B-58C2-8CB3-C704A3778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164" t="22164" r="22164" b="22164"/>
          <a:stretch/>
        </p:blipFill>
        <p:spPr>
          <a:xfrm>
            <a:off x="14865951" y="1003643"/>
            <a:ext cx="411724" cy="40277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91668E8F-60B4-BABD-00D6-2F42B271D438}"/>
              </a:ext>
            </a:extLst>
          </p:cNvPr>
          <p:cNvGrpSpPr/>
          <p:nvPr userDrawn="1"/>
        </p:nvGrpSpPr>
        <p:grpSpPr>
          <a:xfrm>
            <a:off x="12793980" y="1558021"/>
            <a:ext cx="436880" cy="276999"/>
            <a:chOff x="12793980" y="1006817"/>
            <a:chExt cx="436880" cy="276999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152E90B-DEE3-3571-DD25-72EAA7253519}"/>
                </a:ext>
              </a:extLst>
            </p:cNvPr>
            <p:cNvSpPr/>
            <p:nvPr userDrawn="1"/>
          </p:nvSpPr>
          <p:spPr>
            <a:xfrm>
              <a:off x="12873921" y="1006817"/>
              <a:ext cx="276998" cy="27699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51314F6-3992-712E-3B63-D442C56E555E}"/>
                </a:ext>
              </a:extLst>
            </p:cNvPr>
            <p:cNvSpPr txBox="1"/>
            <p:nvPr userDrawn="1"/>
          </p:nvSpPr>
          <p:spPr>
            <a:xfrm>
              <a:off x="12793980" y="1006817"/>
              <a:ext cx="436880" cy="27699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200" b="1" noProof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8CC89278-644E-82F7-541B-1DDA7DC8ABEB}"/>
              </a:ext>
            </a:extLst>
          </p:cNvPr>
          <p:cNvSpPr txBox="1"/>
          <p:nvPr userDrawn="1"/>
        </p:nvSpPr>
        <p:spPr>
          <a:xfrm>
            <a:off x="13199955" y="1558021"/>
            <a:ext cx="2218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0" noProof="0" dirty="0">
                <a:solidFill>
                  <a:schemeClr val="tx1"/>
                </a:solidFill>
              </a:rPr>
              <a:t>Select the image and insert</a:t>
            </a:r>
            <a:endParaRPr lang="en-US" sz="1200" b="1" noProof="0" dirty="0">
              <a:solidFill>
                <a:schemeClr val="tx1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7B6A5F7-77B8-6D69-4C1B-6B7E8EA3FB54}"/>
              </a:ext>
            </a:extLst>
          </p:cNvPr>
          <p:cNvGrpSpPr/>
          <p:nvPr userDrawn="1"/>
        </p:nvGrpSpPr>
        <p:grpSpPr>
          <a:xfrm>
            <a:off x="12793980" y="2171290"/>
            <a:ext cx="436880" cy="276999"/>
            <a:chOff x="12793980" y="1006817"/>
            <a:chExt cx="436880" cy="276999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9B10F62-7F11-D0D5-BDBA-5CD57C30B329}"/>
                </a:ext>
              </a:extLst>
            </p:cNvPr>
            <p:cNvSpPr/>
            <p:nvPr userDrawn="1"/>
          </p:nvSpPr>
          <p:spPr>
            <a:xfrm>
              <a:off x="12873921" y="1006817"/>
              <a:ext cx="276998" cy="27699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184E840-C4AB-6405-DFEF-7BD92007C0A5}"/>
                </a:ext>
              </a:extLst>
            </p:cNvPr>
            <p:cNvSpPr txBox="1"/>
            <p:nvPr userDrawn="1"/>
          </p:nvSpPr>
          <p:spPr>
            <a:xfrm>
              <a:off x="12793980" y="1006817"/>
              <a:ext cx="436880" cy="27699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200" b="1" noProof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2EB9995-020B-913E-A159-2101642F3CE9}"/>
              </a:ext>
            </a:extLst>
          </p:cNvPr>
          <p:cNvSpPr txBox="1"/>
          <p:nvPr userDrawn="1"/>
        </p:nvSpPr>
        <p:spPr>
          <a:xfrm>
            <a:off x="13199955" y="2171290"/>
            <a:ext cx="238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0" noProof="0" dirty="0">
                <a:solidFill>
                  <a:schemeClr val="tx1"/>
                </a:solidFill>
              </a:rPr>
              <a:t>Once the image is on the slide, right click on it and select Background</a:t>
            </a:r>
            <a:endParaRPr lang="en-US" sz="1200" b="1" noProof="0" dirty="0">
              <a:solidFill>
                <a:schemeClr val="tx1"/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C9D8DD0-3F49-B45C-79C9-A51C2076DA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76" t="20024" r="884" b="-1360"/>
          <a:stretch/>
        </p:blipFill>
        <p:spPr>
          <a:xfrm>
            <a:off x="12844428" y="2944211"/>
            <a:ext cx="2764224" cy="824199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201F9984-306C-64D1-01DB-1D314A502917}"/>
              </a:ext>
            </a:extLst>
          </p:cNvPr>
          <p:cNvSpPr/>
          <p:nvPr userDrawn="1"/>
        </p:nvSpPr>
        <p:spPr>
          <a:xfrm>
            <a:off x="14531340" y="3195319"/>
            <a:ext cx="1077312" cy="276999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73157F6-D05A-D54D-35AE-6D25F63E7800}"/>
              </a:ext>
            </a:extLst>
          </p:cNvPr>
          <p:cNvGrpSpPr/>
          <p:nvPr userDrawn="1"/>
        </p:nvGrpSpPr>
        <p:grpSpPr>
          <a:xfrm>
            <a:off x="12793980" y="4074597"/>
            <a:ext cx="436880" cy="276999"/>
            <a:chOff x="12793980" y="1006817"/>
            <a:chExt cx="436880" cy="276999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DE378CF-282F-4E5D-C1F0-CBD715FD2A7D}"/>
                </a:ext>
              </a:extLst>
            </p:cNvPr>
            <p:cNvSpPr/>
            <p:nvPr userDrawn="1"/>
          </p:nvSpPr>
          <p:spPr>
            <a:xfrm>
              <a:off x="12873921" y="1006817"/>
              <a:ext cx="276998" cy="27699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8153B8E-223F-C9B6-7CFF-E1B92BAE5BD0}"/>
                </a:ext>
              </a:extLst>
            </p:cNvPr>
            <p:cNvSpPr txBox="1"/>
            <p:nvPr userDrawn="1"/>
          </p:nvSpPr>
          <p:spPr>
            <a:xfrm>
              <a:off x="12793980" y="1006817"/>
              <a:ext cx="436880" cy="27699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200" b="1" noProof="0">
                  <a:solidFill>
                    <a:schemeClr val="bg1"/>
                  </a:solidFill>
                </a:rPr>
                <a:t>4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2988C99C-62EF-BA6B-5E74-DA8EF13E2AE4}"/>
              </a:ext>
            </a:extLst>
          </p:cNvPr>
          <p:cNvSpPr txBox="1"/>
          <p:nvPr userDrawn="1"/>
        </p:nvSpPr>
        <p:spPr>
          <a:xfrm>
            <a:off x="13199955" y="4074597"/>
            <a:ext cx="238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0" noProof="0" dirty="0">
                <a:solidFill>
                  <a:schemeClr val="tx1"/>
                </a:solidFill>
              </a:rPr>
              <a:t>The colored filter is then displayed on the image</a:t>
            </a:r>
            <a:endParaRPr lang="en-US" sz="1200" b="1" noProof="0" dirty="0">
              <a:solidFill>
                <a:schemeClr val="tx1"/>
              </a:solidFill>
            </a:endParaRPr>
          </a:p>
        </p:txBody>
      </p:sp>
      <p:sp>
        <p:nvSpPr>
          <p:cNvPr id="36" name="Slide Number Placeholder 5">
            <a:extLst>
              <a:ext uri="{FF2B5EF4-FFF2-40B4-BE49-F238E27FC236}">
                <a16:creationId xmlns:a16="http://schemas.microsoft.com/office/drawing/2014/main" id="{A1D4E28D-54F6-C895-6782-1938F90B27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4770" y="6485400"/>
            <a:ext cx="410982" cy="2052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4398FB57-F304-4662-B848-B2A660A6857D}" type="slidenum">
              <a:rPr lang="en-US" noProof="0" smtClean="0"/>
              <a:pPr/>
              <a:t>‹Nº›</a:t>
            </a:fld>
            <a:endParaRPr lang="en-US" noProof="0"/>
          </a:p>
        </p:txBody>
      </p:sp>
      <p:sp>
        <p:nvSpPr>
          <p:cNvPr id="6" name="Espace réservé du pied de page 1">
            <a:extLst>
              <a:ext uri="{FF2B5EF4-FFF2-40B4-BE49-F238E27FC236}">
                <a16:creationId xmlns:a16="http://schemas.microsoft.com/office/drawing/2014/main" id="{A908C021-3A8B-CE07-72FA-110DAACBD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20381" y="6393608"/>
            <a:ext cx="6935100" cy="20401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4E02094-893E-A651-3B6B-1894514423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43550" y="6597624"/>
            <a:ext cx="1104900" cy="205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9864ED87-469F-40D9-8789-BA04CBA96D76}" type="datetime1">
              <a:rPr lang="en-US" noProof="0" smtClean="0"/>
              <a:t>11/7/2023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5124880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D4463E8-EA34-4FDC-A8A1-69679F368A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2" y="0"/>
            <a:ext cx="6095998" cy="6318000"/>
          </a:xfrm>
          <a:custGeom>
            <a:avLst/>
            <a:gdLst>
              <a:gd name="connsiteX0" fmla="*/ 0 w 6095998"/>
              <a:gd name="connsiteY0" fmla="*/ 0 h 6285539"/>
              <a:gd name="connsiteX1" fmla="*/ 6095998 w 6095998"/>
              <a:gd name="connsiteY1" fmla="*/ 0 h 6285539"/>
              <a:gd name="connsiteX2" fmla="*/ 6095998 w 6095998"/>
              <a:gd name="connsiteY2" fmla="*/ 6285539 h 6285539"/>
              <a:gd name="connsiteX3" fmla="*/ 0 w 6095998"/>
              <a:gd name="connsiteY3" fmla="*/ 6285539 h 6285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5998" h="6285539">
                <a:moveTo>
                  <a:pt x="0" y="0"/>
                </a:moveTo>
                <a:lnTo>
                  <a:pt x="6095998" y="0"/>
                </a:lnTo>
                <a:lnTo>
                  <a:pt x="6095998" y="6285539"/>
                </a:lnTo>
                <a:lnTo>
                  <a:pt x="0" y="6285539"/>
                </a:lnTo>
                <a:close/>
              </a:path>
            </a:pathLst>
          </a:custGeom>
          <a:solidFill>
            <a:schemeClr val="accent6">
              <a:alpha val="50000"/>
            </a:schemeClr>
          </a:solidFill>
        </p:spPr>
        <p:txBody>
          <a:bodyPr wrap="square" lIns="0" tIns="0" rIns="0" bIns="0">
            <a:noAutofit/>
          </a:bodyPr>
          <a:lstStyle>
            <a:lvl1pPr marL="0" indent="0" algn="ctr" defTabSz="914400">
              <a:lnSpc>
                <a:spcPct val="100000"/>
              </a:lnSpc>
              <a:buNone/>
              <a:defRPr sz="3000" b="1">
                <a:solidFill>
                  <a:schemeClr val="accent4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noProof="0"/>
              <a:t>           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C8080B8-DEB0-4461-89C9-20BFF46B4DD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6317673"/>
          </a:xfrm>
          <a:custGeom>
            <a:avLst/>
            <a:gdLst>
              <a:gd name="connsiteX0" fmla="*/ 0 w 6096000"/>
              <a:gd name="connsiteY0" fmla="*/ 0 h 6317673"/>
              <a:gd name="connsiteX1" fmla="*/ 6096000 w 6096000"/>
              <a:gd name="connsiteY1" fmla="*/ 0 h 6317673"/>
              <a:gd name="connsiteX2" fmla="*/ 6096000 w 6096000"/>
              <a:gd name="connsiteY2" fmla="*/ 6317673 h 6317673"/>
              <a:gd name="connsiteX3" fmla="*/ 0 w 6096000"/>
              <a:gd name="connsiteY3" fmla="*/ 6317673 h 6317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317673">
                <a:moveTo>
                  <a:pt x="0" y="0"/>
                </a:moveTo>
                <a:lnTo>
                  <a:pt x="6096000" y="0"/>
                </a:lnTo>
                <a:lnTo>
                  <a:pt x="6096000" y="6317673"/>
                </a:lnTo>
                <a:lnTo>
                  <a:pt x="0" y="6317673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</p:spPr>
        <p:txBody>
          <a:bodyPr wrap="square" lIns="0" tIns="972000" rIns="0" bIns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lang="en-US" noProof="0" dirty="0"/>
              <a:t>Insert image and send in the background</a:t>
            </a:r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48E8D184-D806-4C17-A0E9-B9F9D584F1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1548" y="3097233"/>
            <a:ext cx="4718682" cy="1500187"/>
          </a:xfrm>
          <a:prstGeom prst="rect">
            <a:avLst/>
          </a:prstGeom>
        </p:spPr>
        <p:txBody>
          <a:bodyPr lIns="0" tIns="0" rIns="0" bIns="0"/>
          <a:lstStyle>
            <a:lvl1pPr marL="0" indent="0" defTabSz="914400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accent6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noProof="0" dirty="0"/>
              <a:t>Title of the</a:t>
            </a:r>
            <a:br>
              <a:rPr lang="en-US" noProof="0" dirty="0"/>
            </a:br>
            <a:r>
              <a:rPr lang="en-US" noProof="0" dirty="0"/>
              <a:t>sub-section</a:t>
            </a:r>
          </a:p>
        </p:txBody>
      </p:sp>
      <p:sp>
        <p:nvSpPr>
          <p:cNvPr id="18" name="Title 16">
            <a:extLst>
              <a:ext uri="{FF2B5EF4-FFF2-40B4-BE49-F238E27FC236}">
                <a16:creationId xmlns:a16="http://schemas.microsoft.com/office/drawing/2014/main" id="{B2B54569-DE2C-49C3-820D-3ED544F3DA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1548" y="2692399"/>
            <a:ext cx="4718682" cy="342085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spcBef>
                <a:spcPts val="0"/>
              </a:spcBef>
              <a:defRPr sz="900" b="0" cap="none" spc="1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OF THE CHAPTER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78A5EC73-EDCE-47C0-BEFB-9B662A3E06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6248" y="6452037"/>
            <a:ext cx="1152971" cy="271927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7FB680A-494E-402E-8FD3-38B3104D4107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8919412" y="0"/>
            <a:ext cx="3272588" cy="3099600"/>
          </a:xfrm>
          <a:custGeom>
            <a:avLst/>
            <a:gdLst>
              <a:gd name="connsiteX0" fmla="*/ 0 w 3429297"/>
              <a:gd name="connsiteY0" fmla="*/ 0 h 3248025"/>
              <a:gd name="connsiteX1" fmla="*/ 3429297 w 3429297"/>
              <a:gd name="connsiteY1" fmla="*/ 0 h 3248025"/>
              <a:gd name="connsiteX2" fmla="*/ 3429297 w 3429297"/>
              <a:gd name="connsiteY2" fmla="*/ 3248025 h 3248025"/>
              <a:gd name="connsiteX3" fmla="*/ 0 w 3429297"/>
              <a:gd name="connsiteY3" fmla="*/ 3248025 h 3248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297" h="3248025">
                <a:moveTo>
                  <a:pt x="0" y="0"/>
                </a:moveTo>
                <a:lnTo>
                  <a:pt x="3429297" y="0"/>
                </a:lnTo>
                <a:lnTo>
                  <a:pt x="3429297" y="3248025"/>
                </a:lnTo>
                <a:lnTo>
                  <a:pt x="0" y="3248025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 l="-273" t="-981" r="-6495" b="-981"/>
            </a:stretch>
          </a:blipFill>
        </p:spPr>
        <p:txBody>
          <a:bodyPr wrap="square" lIns="0" tIns="0" rIns="0" bIns="0">
            <a:noAutofit/>
          </a:bodyPr>
          <a:lstStyle>
            <a:lvl1pPr marL="0" indent="0" defTabSz="91440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2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noProof="0"/>
              <a:t>   </a:t>
            </a:r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DE20AE62-8339-256E-26F0-A64C05D05E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4770" y="6485400"/>
            <a:ext cx="410982" cy="2052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4398FB57-F304-4662-B848-B2A660A6857D}" type="slidenum">
              <a:rPr lang="en-US" noProof="0" smtClean="0"/>
              <a:pPr/>
              <a:t>‹Nº›</a:t>
            </a:fld>
            <a:endParaRPr lang="en-US" noProof="0"/>
          </a:p>
        </p:txBody>
      </p:sp>
      <p:sp>
        <p:nvSpPr>
          <p:cNvPr id="8" name="Espace réservé du pied de page 1">
            <a:extLst>
              <a:ext uri="{FF2B5EF4-FFF2-40B4-BE49-F238E27FC236}">
                <a16:creationId xmlns:a16="http://schemas.microsoft.com/office/drawing/2014/main" id="{38A67DE7-44C8-FAB3-B7FB-A368C4B62D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20381" y="6393608"/>
            <a:ext cx="6935100" cy="20401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31" name="Date Placeholder 3">
            <a:extLst>
              <a:ext uri="{FF2B5EF4-FFF2-40B4-BE49-F238E27FC236}">
                <a16:creationId xmlns:a16="http://schemas.microsoft.com/office/drawing/2014/main" id="{E01C187A-8304-58BC-3CED-509805B76A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43550" y="6597624"/>
            <a:ext cx="1104900" cy="205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594ADD5B-4DBF-4236-85D7-891BB388FF25}" type="datetime1">
              <a:rPr lang="en-US" noProof="0" smtClean="0"/>
              <a:t>11/7/2023</a:t>
            </a:fld>
            <a:endParaRPr lang="en-US" noProof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095119-9453-C6EC-B9BB-B1380CA492ED}"/>
              </a:ext>
            </a:extLst>
          </p:cNvPr>
          <p:cNvSpPr/>
          <p:nvPr userDrawn="1"/>
        </p:nvSpPr>
        <p:spPr>
          <a:xfrm>
            <a:off x="12588240" y="0"/>
            <a:ext cx="3276600" cy="4718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673FD32-C0E6-0CA9-456C-314435BE161C}"/>
              </a:ext>
            </a:extLst>
          </p:cNvPr>
          <p:cNvSpPr txBox="1"/>
          <p:nvPr userDrawn="1"/>
        </p:nvSpPr>
        <p:spPr>
          <a:xfrm>
            <a:off x="12763500" y="160020"/>
            <a:ext cx="2926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noProof="0" dirty="0">
                <a:solidFill>
                  <a:schemeClr val="accent3"/>
                </a:solidFill>
              </a:rPr>
              <a:t>To insert a picture on the slide: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1B52147-D64A-2C54-48FB-BE784181B626}"/>
              </a:ext>
            </a:extLst>
          </p:cNvPr>
          <p:cNvGrpSpPr/>
          <p:nvPr userDrawn="1"/>
        </p:nvGrpSpPr>
        <p:grpSpPr>
          <a:xfrm>
            <a:off x="12793980" y="1066531"/>
            <a:ext cx="436880" cy="276999"/>
            <a:chOff x="12793980" y="1006817"/>
            <a:chExt cx="436880" cy="276999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91AFBBE1-65A9-7B03-D416-E353ED7CA0BA}"/>
                </a:ext>
              </a:extLst>
            </p:cNvPr>
            <p:cNvSpPr/>
            <p:nvPr userDrawn="1"/>
          </p:nvSpPr>
          <p:spPr>
            <a:xfrm>
              <a:off x="12873921" y="1006817"/>
              <a:ext cx="276998" cy="27699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B2799A0-B76C-D75D-F314-93F44E4F0EF8}"/>
                </a:ext>
              </a:extLst>
            </p:cNvPr>
            <p:cNvSpPr txBox="1"/>
            <p:nvPr userDrawn="1"/>
          </p:nvSpPr>
          <p:spPr>
            <a:xfrm>
              <a:off x="12793980" y="1006817"/>
              <a:ext cx="436880" cy="27699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200" b="1" noProof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7B8E77C1-33AD-4E11-E173-6277614308C8}"/>
              </a:ext>
            </a:extLst>
          </p:cNvPr>
          <p:cNvSpPr txBox="1"/>
          <p:nvPr userDrawn="1"/>
        </p:nvSpPr>
        <p:spPr>
          <a:xfrm>
            <a:off x="13199955" y="1066531"/>
            <a:ext cx="17195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0" noProof="0" dirty="0">
                <a:solidFill>
                  <a:schemeClr val="tx1"/>
                </a:solidFill>
              </a:rPr>
              <a:t>Click the icon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B0FBAA7C-1DE5-D461-567D-0463523D44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164" t="22164" r="22164" b="22164"/>
          <a:stretch/>
        </p:blipFill>
        <p:spPr>
          <a:xfrm>
            <a:off x="14865951" y="1003643"/>
            <a:ext cx="411724" cy="402774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7B3DAA47-4F76-42EA-5BDD-FC38CA3EF334}"/>
              </a:ext>
            </a:extLst>
          </p:cNvPr>
          <p:cNvGrpSpPr/>
          <p:nvPr userDrawn="1"/>
        </p:nvGrpSpPr>
        <p:grpSpPr>
          <a:xfrm>
            <a:off x="12793980" y="1558021"/>
            <a:ext cx="436880" cy="276999"/>
            <a:chOff x="12793980" y="1006817"/>
            <a:chExt cx="436880" cy="276999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A7EB8F7-DAF5-3DED-B59B-60CBD12AFCF1}"/>
                </a:ext>
              </a:extLst>
            </p:cNvPr>
            <p:cNvSpPr/>
            <p:nvPr userDrawn="1"/>
          </p:nvSpPr>
          <p:spPr>
            <a:xfrm>
              <a:off x="12873921" y="1006817"/>
              <a:ext cx="276998" cy="27699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E258913-A456-A2AC-218E-59718E6C4EC0}"/>
                </a:ext>
              </a:extLst>
            </p:cNvPr>
            <p:cNvSpPr txBox="1"/>
            <p:nvPr userDrawn="1"/>
          </p:nvSpPr>
          <p:spPr>
            <a:xfrm>
              <a:off x="12793980" y="1006817"/>
              <a:ext cx="436880" cy="27699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200" b="1" noProof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EABD87E1-9C8B-8F8C-DA79-5400BD86C59D}"/>
              </a:ext>
            </a:extLst>
          </p:cNvPr>
          <p:cNvSpPr txBox="1"/>
          <p:nvPr userDrawn="1"/>
        </p:nvSpPr>
        <p:spPr>
          <a:xfrm>
            <a:off x="13199955" y="1558021"/>
            <a:ext cx="2218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0" noProof="0" dirty="0">
                <a:solidFill>
                  <a:schemeClr val="tx1"/>
                </a:solidFill>
              </a:rPr>
              <a:t>Select the image and insert</a:t>
            </a:r>
            <a:endParaRPr lang="en-US" sz="1200" b="1" noProof="0" dirty="0">
              <a:solidFill>
                <a:schemeClr val="tx1"/>
              </a:solidFill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ED8BE98-CDBC-AC18-2720-AA5188A7AB26}"/>
              </a:ext>
            </a:extLst>
          </p:cNvPr>
          <p:cNvGrpSpPr/>
          <p:nvPr userDrawn="1"/>
        </p:nvGrpSpPr>
        <p:grpSpPr>
          <a:xfrm>
            <a:off x="12793980" y="2171290"/>
            <a:ext cx="436880" cy="276999"/>
            <a:chOff x="12793980" y="1006817"/>
            <a:chExt cx="436880" cy="276999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B1B1691E-5B7E-320D-77A8-FC1265A16C42}"/>
                </a:ext>
              </a:extLst>
            </p:cNvPr>
            <p:cNvSpPr/>
            <p:nvPr userDrawn="1"/>
          </p:nvSpPr>
          <p:spPr>
            <a:xfrm>
              <a:off x="12873921" y="1006817"/>
              <a:ext cx="276998" cy="27699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377CF54-1E3F-575D-80F9-7786B83E86DF}"/>
                </a:ext>
              </a:extLst>
            </p:cNvPr>
            <p:cNvSpPr txBox="1"/>
            <p:nvPr userDrawn="1"/>
          </p:nvSpPr>
          <p:spPr>
            <a:xfrm>
              <a:off x="12793980" y="1006817"/>
              <a:ext cx="436880" cy="27699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200" b="1" noProof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6E39EC26-E468-EF32-5D42-4900B5DF0808}"/>
              </a:ext>
            </a:extLst>
          </p:cNvPr>
          <p:cNvSpPr txBox="1"/>
          <p:nvPr userDrawn="1"/>
        </p:nvSpPr>
        <p:spPr>
          <a:xfrm>
            <a:off x="13199955" y="2171290"/>
            <a:ext cx="238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0" noProof="0" dirty="0">
                <a:solidFill>
                  <a:schemeClr val="tx1"/>
                </a:solidFill>
              </a:rPr>
              <a:t>Once the image is on the slide, right click on it and select Background</a:t>
            </a:r>
            <a:endParaRPr lang="en-US" sz="1200" b="1" noProof="0" dirty="0">
              <a:solidFill>
                <a:schemeClr val="tx1"/>
              </a:solidFill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54A2532B-1467-195D-3BB9-C56C1CF5B3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76" t="20024" r="884" b="-1360"/>
          <a:stretch/>
        </p:blipFill>
        <p:spPr>
          <a:xfrm>
            <a:off x="12844428" y="2944211"/>
            <a:ext cx="2764224" cy="824199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DC6F394F-DA7E-8EA6-15AB-A46CCC6AB1ED}"/>
              </a:ext>
            </a:extLst>
          </p:cNvPr>
          <p:cNvSpPr/>
          <p:nvPr userDrawn="1"/>
        </p:nvSpPr>
        <p:spPr>
          <a:xfrm>
            <a:off x="14531340" y="3195319"/>
            <a:ext cx="1077312" cy="276999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0EE4540-2020-D448-9699-7F7D5250086A}"/>
              </a:ext>
            </a:extLst>
          </p:cNvPr>
          <p:cNvGrpSpPr/>
          <p:nvPr userDrawn="1"/>
        </p:nvGrpSpPr>
        <p:grpSpPr>
          <a:xfrm>
            <a:off x="12793980" y="4074597"/>
            <a:ext cx="436880" cy="276999"/>
            <a:chOff x="12793980" y="1006817"/>
            <a:chExt cx="436880" cy="276999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FCC527D-4CAE-2540-07E6-7F8FA05A972E}"/>
                </a:ext>
              </a:extLst>
            </p:cNvPr>
            <p:cNvSpPr/>
            <p:nvPr userDrawn="1"/>
          </p:nvSpPr>
          <p:spPr>
            <a:xfrm>
              <a:off x="12873921" y="1006817"/>
              <a:ext cx="276998" cy="27699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EABA605-064E-F21D-CF37-6EADA0C8AF54}"/>
                </a:ext>
              </a:extLst>
            </p:cNvPr>
            <p:cNvSpPr txBox="1"/>
            <p:nvPr userDrawn="1"/>
          </p:nvSpPr>
          <p:spPr>
            <a:xfrm>
              <a:off x="12793980" y="1006817"/>
              <a:ext cx="436880" cy="27699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200" b="1" noProof="0">
                  <a:solidFill>
                    <a:schemeClr val="bg1"/>
                  </a:solidFill>
                </a:rPr>
                <a:t>4</a:t>
              </a: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0A05152B-A34F-CC20-DF5E-21B1B4054E21}"/>
              </a:ext>
            </a:extLst>
          </p:cNvPr>
          <p:cNvSpPr txBox="1"/>
          <p:nvPr userDrawn="1"/>
        </p:nvSpPr>
        <p:spPr>
          <a:xfrm>
            <a:off x="13199955" y="4074597"/>
            <a:ext cx="238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0" noProof="0" dirty="0">
                <a:solidFill>
                  <a:schemeClr val="tx1"/>
                </a:solidFill>
              </a:rPr>
              <a:t>The colored filter is then displayed on the image</a:t>
            </a:r>
            <a:endParaRPr lang="en-US" sz="1200" b="1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9136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D4463E8-EA34-4FDC-A8A1-69679F368A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2" y="0"/>
            <a:ext cx="6095998" cy="6318000"/>
          </a:xfrm>
          <a:custGeom>
            <a:avLst/>
            <a:gdLst>
              <a:gd name="connsiteX0" fmla="*/ 0 w 6095998"/>
              <a:gd name="connsiteY0" fmla="*/ 0 h 6285539"/>
              <a:gd name="connsiteX1" fmla="*/ 6095998 w 6095998"/>
              <a:gd name="connsiteY1" fmla="*/ 0 h 6285539"/>
              <a:gd name="connsiteX2" fmla="*/ 6095998 w 6095998"/>
              <a:gd name="connsiteY2" fmla="*/ 6285539 h 6285539"/>
              <a:gd name="connsiteX3" fmla="*/ 0 w 6095998"/>
              <a:gd name="connsiteY3" fmla="*/ 6285539 h 6285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5998" h="6285539">
                <a:moveTo>
                  <a:pt x="0" y="0"/>
                </a:moveTo>
                <a:lnTo>
                  <a:pt x="6095998" y="0"/>
                </a:lnTo>
                <a:lnTo>
                  <a:pt x="6095998" y="6285539"/>
                </a:lnTo>
                <a:lnTo>
                  <a:pt x="0" y="6285539"/>
                </a:lnTo>
                <a:close/>
              </a:path>
            </a:pathLst>
          </a:custGeom>
          <a:solidFill>
            <a:schemeClr val="accent3">
              <a:alpha val="50000"/>
            </a:schemeClr>
          </a:solidFill>
        </p:spPr>
        <p:txBody>
          <a:bodyPr wrap="square" lIns="0" tIns="0" rIns="0" bIns="0">
            <a:noAutofit/>
          </a:bodyPr>
          <a:lstStyle>
            <a:lvl1pPr marL="0" indent="0" algn="ctr" defTabSz="914400">
              <a:lnSpc>
                <a:spcPct val="100000"/>
              </a:lnSpc>
              <a:buNone/>
              <a:defRPr sz="3000" b="1">
                <a:solidFill>
                  <a:schemeClr val="accent4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noProof="0"/>
              <a:t>           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C8080B8-DEB0-4461-89C9-20BFF46B4DD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6317673"/>
          </a:xfrm>
          <a:custGeom>
            <a:avLst/>
            <a:gdLst>
              <a:gd name="connsiteX0" fmla="*/ 0 w 6096000"/>
              <a:gd name="connsiteY0" fmla="*/ 0 h 6317673"/>
              <a:gd name="connsiteX1" fmla="*/ 6096000 w 6096000"/>
              <a:gd name="connsiteY1" fmla="*/ 0 h 6317673"/>
              <a:gd name="connsiteX2" fmla="*/ 6096000 w 6096000"/>
              <a:gd name="connsiteY2" fmla="*/ 6317673 h 6317673"/>
              <a:gd name="connsiteX3" fmla="*/ 0 w 6096000"/>
              <a:gd name="connsiteY3" fmla="*/ 6317673 h 6317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317673">
                <a:moveTo>
                  <a:pt x="0" y="0"/>
                </a:moveTo>
                <a:lnTo>
                  <a:pt x="6096000" y="0"/>
                </a:lnTo>
                <a:lnTo>
                  <a:pt x="6096000" y="6317673"/>
                </a:lnTo>
                <a:lnTo>
                  <a:pt x="0" y="6317673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  <p:txBody>
          <a:bodyPr wrap="square" lIns="0" tIns="0" rIns="0" bIns="972000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noProof="0" dirty="0"/>
              <a:t>Insert image and send in the background</a:t>
            </a:r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48E8D184-D806-4C17-A0E9-B9F9D584F1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1548" y="3097233"/>
            <a:ext cx="4718682" cy="1500187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defTabSz="914400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accent3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noProof="0" dirty="0"/>
              <a:t>Title of the</a:t>
            </a:r>
            <a:br>
              <a:rPr lang="en-US" noProof="0" dirty="0"/>
            </a:br>
            <a:r>
              <a:rPr lang="en-US" noProof="0" dirty="0"/>
              <a:t>sub-section</a:t>
            </a:r>
          </a:p>
        </p:txBody>
      </p:sp>
      <p:sp>
        <p:nvSpPr>
          <p:cNvPr id="18" name="Title 16">
            <a:extLst>
              <a:ext uri="{FF2B5EF4-FFF2-40B4-BE49-F238E27FC236}">
                <a16:creationId xmlns:a16="http://schemas.microsoft.com/office/drawing/2014/main" id="{B2B54569-DE2C-49C3-820D-3ED544F3DA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1548" y="2692399"/>
            <a:ext cx="4718682" cy="342085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spcBef>
                <a:spcPts val="0"/>
              </a:spcBef>
              <a:defRPr sz="900" b="0" cap="none" spc="1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OF THE CHAPTER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FD568B1-FCB2-45D7-B003-2347759A8C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6248" y="6452037"/>
            <a:ext cx="1152971" cy="271927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302AD58-D6C1-4570-A927-C34495D2F4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48700" y="0"/>
            <a:ext cx="3543300" cy="1905000"/>
          </a:xfrm>
          <a:custGeom>
            <a:avLst/>
            <a:gdLst>
              <a:gd name="connsiteX0" fmla="*/ 0 w 3429297"/>
              <a:gd name="connsiteY0" fmla="*/ 0 h 3248025"/>
              <a:gd name="connsiteX1" fmla="*/ 3429297 w 3429297"/>
              <a:gd name="connsiteY1" fmla="*/ 0 h 3248025"/>
              <a:gd name="connsiteX2" fmla="*/ 3429297 w 3429297"/>
              <a:gd name="connsiteY2" fmla="*/ 3248025 h 3248025"/>
              <a:gd name="connsiteX3" fmla="*/ 0 w 3429297"/>
              <a:gd name="connsiteY3" fmla="*/ 3248025 h 3248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297" h="3248025">
                <a:moveTo>
                  <a:pt x="0" y="0"/>
                </a:moveTo>
                <a:lnTo>
                  <a:pt x="3429297" y="0"/>
                </a:lnTo>
                <a:lnTo>
                  <a:pt x="3429297" y="3248025"/>
                </a:lnTo>
                <a:lnTo>
                  <a:pt x="0" y="3248025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0" rIns="0" bIns="0">
            <a:noAutofit/>
          </a:bodyPr>
          <a:lstStyle>
            <a:lvl1pPr marL="0" indent="0" defTabSz="91440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2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noProof="0"/>
              <a:t>   </a:t>
            </a:r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B26655C7-C1AB-DF4A-08A7-A67C86DA1B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4770" y="6485400"/>
            <a:ext cx="410982" cy="2052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4398FB57-F304-4662-B848-B2A660A6857D}" type="slidenum">
              <a:rPr lang="en-US" noProof="0" smtClean="0"/>
              <a:pPr/>
              <a:t>‹Nº›</a:t>
            </a:fld>
            <a:endParaRPr lang="en-US" noProof="0"/>
          </a:p>
        </p:txBody>
      </p:sp>
      <p:sp>
        <p:nvSpPr>
          <p:cNvPr id="8" name="Espace réservé du pied de page 1">
            <a:extLst>
              <a:ext uri="{FF2B5EF4-FFF2-40B4-BE49-F238E27FC236}">
                <a16:creationId xmlns:a16="http://schemas.microsoft.com/office/drawing/2014/main" id="{BF6A04A2-B21B-51BF-BF55-1583C6AEEA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20381" y="6393608"/>
            <a:ext cx="6935100" cy="20401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31" name="Date Placeholder 3">
            <a:extLst>
              <a:ext uri="{FF2B5EF4-FFF2-40B4-BE49-F238E27FC236}">
                <a16:creationId xmlns:a16="http://schemas.microsoft.com/office/drawing/2014/main" id="{E503CD9F-77D0-406F-F2B4-B5C93D3FEE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43550" y="6597624"/>
            <a:ext cx="1104900" cy="205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D14CD916-E327-4BCF-882B-2FDDA20855DC}" type="datetime1">
              <a:rPr lang="en-US" noProof="0" smtClean="0"/>
              <a:t>11/7/2023</a:t>
            </a:fld>
            <a:endParaRPr lang="en-US" noProof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479B0B-C9C1-6FF1-3609-29F914D81095}"/>
              </a:ext>
            </a:extLst>
          </p:cNvPr>
          <p:cNvSpPr/>
          <p:nvPr userDrawn="1"/>
        </p:nvSpPr>
        <p:spPr>
          <a:xfrm>
            <a:off x="12588240" y="0"/>
            <a:ext cx="3276600" cy="4718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7A8ECDB-7938-4C4B-96EF-F812F700D2C0}"/>
              </a:ext>
            </a:extLst>
          </p:cNvPr>
          <p:cNvSpPr txBox="1"/>
          <p:nvPr userDrawn="1"/>
        </p:nvSpPr>
        <p:spPr>
          <a:xfrm>
            <a:off x="12763500" y="160020"/>
            <a:ext cx="2926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noProof="0" dirty="0">
                <a:solidFill>
                  <a:schemeClr val="accent3"/>
                </a:solidFill>
              </a:rPr>
              <a:t>To insert a picture on the slide: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0983FB9-06DD-7257-CA4A-622698D49095}"/>
              </a:ext>
            </a:extLst>
          </p:cNvPr>
          <p:cNvGrpSpPr/>
          <p:nvPr userDrawn="1"/>
        </p:nvGrpSpPr>
        <p:grpSpPr>
          <a:xfrm>
            <a:off x="12793980" y="1066531"/>
            <a:ext cx="436880" cy="276999"/>
            <a:chOff x="12793980" y="1006817"/>
            <a:chExt cx="436880" cy="276999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820115E5-86F0-EA15-1229-091BE084DB80}"/>
                </a:ext>
              </a:extLst>
            </p:cNvPr>
            <p:cNvSpPr/>
            <p:nvPr userDrawn="1"/>
          </p:nvSpPr>
          <p:spPr>
            <a:xfrm>
              <a:off x="12873921" y="1006817"/>
              <a:ext cx="276998" cy="27699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A997A44-EA24-BC0A-4816-635B74A8921B}"/>
                </a:ext>
              </a:extLst>
            </p:cNvPr>
            <p:cNvSpPr txBox="1"/>
            <p:nvPr userDrawn="1"/>
          </p:nvSpPr>
          <p:spPr>
            <a:xfrm>
              <a:off x="12793980" y="1006817"/>
              <a:ext cx="436880" cy="27699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200" b="1" noProof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670116F1-4F69-5DED-1434-A6C12EB02FA5}"/>
              </a:ext>
            </a:extLst>
          </p:cNvPr>
          <p:cNvSpPr txBox="1"/>
          <p:nvPr userDrawn="1"/>
        </p:nvSpPr>
        <p:spPr>
          <a:xfrm>
            <a:off x="13199955" y="1066531"/>
            <a:ext cx="17195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0" noProof="0" dirty="0">
                <a:solidFill>
                  <a:schemeClr val="tx1"/>
                </a:solidFill>
              </a:rPr>
              <a:t>Click the icon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8F675540-158A-1E30-EEB8-6DF80E88E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164" t="22164" r="22164" b="22164"/>
          <a:stretch/>
        </p:blipFill>
        <p:spPr>
          <a:xfrm>
            <a:off x="14865951" y="1003643"/>
            <a:ext cx="411724" cy="402774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5402E1B0-1234-6134-CAAB-F0FD878E90FB}"/>
              </a:ext>
            </a:extLst>
          </p:cNvPr>
          <p:cNvGrpSpPr/>
          <p:nvPr userDrawn="1"/>
        </p:nvGrpSpPr>
        <p:grpSpPr>
          <a:xfrm>
            <a:off x="12793980" y="1558021"/>
            <a:ext cx="436880" cy="276999"/>
            <a:chOff x="12793980" y="1006817"/>
            <a:chExt cx="436880" cy="276999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DF1E6F62-FA3C-F327-1F70-D32E2E011D31}"/>
                </a:ext>
              </a:extLst>
            </p:cNvPr>
            <p:cNvSpPr/>
            <p:nvPr userDrawn="1"/>
          </p:nvSpPr>
          <p:spPr>
            <a:xfrm>
              <a:off x="12873921" y="1006817"/>
              <a:ext cx="276998" cy="27699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712C807-47C8-2662-29D1-4DBC9D822AA3}"/>
                </a:ext>
              </a:extLst>
            </p:cNvPr>
            <p:cNvSpPr txBox="1"/>
            <p:nvPr userDrawn="1"/>
          </p:nvSpPr>
          <p:spPr>
            <a:xfrm>
              <a:off x="12793980" y="1006817"/>
              <a:ext cx="436880" cy="27699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200" b="1" noProof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7DD8A617-A85B-AD2F-77EB-16C3BD1BDE04}"/>
              </a:ext>
            </a:extLst>
          </p:cNvPr>
          <p:cNvSpPr txBox="1"/>
          <p:nvPr userDrawn="1"/>
        </p:nvSpPr>
        <p:spPr>
          <a:xfrm>
            <a:off x="13199955" y="1558021"/>
            <a:ext cx="2218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0" noProof="0" dirty="0">
                <a:solidFill>
                  <a:schemeClr val="tx1"/>
                </a:solidFill>
              </a:rPr>
              <a:t>Select the image and insert</a:t>
            </a:r>
            <a:endParaRPr lang="en-US" sz="1200" b="1" noProof="0" dirty="0">
              <a:solidFill>
                <a:schemeClr val="tx1"/>
              </a:solidFill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739A196-060E-CFDA-4A49-398364721730}"/>
              </a:ext>
            </a:extLst>
          </p:cNvPr>
          <p:cNvGrpSpPr/>
          <p:nvPr userDrawn="1"/>
        </p:nvGrpSpPr>
        <p:grpSpPr>
          <a:xfrm>
            <a:off x="12793980" y="2171290"/>
            <a:ext cx="436880" cy="276999"/>
            <a:chOff x="12793980" y="1006817"/>
            <a:chExt cx="436880" cy="276999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35752910-7238-0DAD-CCA1-C8360F278B80}"/>
                </a:ext>
              </a:extLst>
            </p:cNvPr>
            <p:cNvSpPr/>
            <p:nvPr userDrawn="1"/>
          </p:nvSpPr>
          <p:spPr>
            <a:xfrm>
              <a:off x="12873921" y="1006817"/>
              <a:ext cx="276998" cy="27699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0AFB696-203C-A010-C234-653EC766042A}"/>
                </a:ext>
              </a:extLst>
            </p:cNvPr>
            <p:cNvSpPr txBox="1"/>
            <p:nvPr userDrawn="1"/>
          </p:nvSpPr>
          <p:spPr>
            <a:xfrm>
              <a:off x="12793980" y="1006817"/>
              <a:ext cx="436880" cy="27699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200" b="1" noProof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4D5C969A-EB02-ECC8-2B02-927379AD9169}"/>
              </a:ext>
            </a:extLst>
          </p:cNvPr>
          <p:cNvSpPr txBox="1"/>
          <p:nvPr userDrawn="1"/>
        </p:nvSpPr>
        <p:spPr>
          <a:xfrm>
            <a:off x="13199955" y="2171290"/>
            <a:ext cx="238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0" noProof="0" dirty="0">
                <a:solidFill>
                  <a:schemeClr val="tx1"/>
                </a:solidFill>
              </a:rPr>
              <a:t>Once the image is on the slide, right click on it and select Background</a:t>
            </a:r>
            <a:endParaRPr lang="en-US" sz="1200" b="1" noProof="0" dirty="0">
              <a:solidFill>
                <a:schemeClr val="tx1"/>
              </a:solidFill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1EFF7BF2-1D97-A121-8AD0-5F4345B390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76" t="20024" r="884" b="-1360"/>
          <a:stretch/>
        </p:blipFill>
        <p:spPr>
          <a:xfrm>
            <a:off x="12844428" y="2944211"/>
            <a:ext cx="2764224" cy="824199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7C157984-390C-0054-19B4-49FF199CE264}"/>
              </a:ext>
            </a:extLst>
          </p:cNvPr>
          <p:cNvSpPr/>
          <p:nvPr userDrawn="1"/>
        </p:nvSpPr>
        <p:spPr>
          <a:xfrm>
            <a:off x="14531340" y="3195319"/>
            <a:ext cx="1077312" cy="276999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BB48367-C9A4-5D84-5403-139641B32E9C}"/>
              </a:ext>
            </a:extLst>
          </p:cNvPr>
          <p:cNvGrpSpPr/>
          <p:nvPr userDrawn="1"/>
        </p:nvGrpSpPr>
        <p:grpSpPr>
          <a:xfrm>
            <a:off x="12793980" y="4074597"/>
            <a:ext cx="436880" cy="276999"/>
            <a:chOff x="12793980" y="1006817"/>
            <a:chExt cx="436880" cy="276999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4A607864-6D1A-DB7B-549C-49A6A425F5EF}"/>
                </a:ext>
              </a:extLst>
            </p:cNvPr>
            <p:cNvSpPr/>
            <p:nvPr userDrawn="1"/>
          </p:nvSpPr>
          <p:spPr>
            <a:xfrm>
              <a:off x="12873921" y="1006817"/>
              <a:ext cx="276998" cy="27699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9A9C27A-7F73-B5C1-8AD9-9CBB917EDF84}"/>
                </a:ext>
              </a:extLst>
            </p:cNvPr>
            <p:cNvSpPr txBox="1"/>
            <p:nvPr userDrawn="1"/>
          </p:nvSpPr>
          <p:spPr>
            <a:xfrm>
              <a:off x="12793980" y="1006817"/>
              <a:ext cx="436880" cy="27699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200" b="1" noProof="0">
                  <a:solidFill>
                    <a:schemeClr val="bg1"/>
                  </a:solidFill>
                </a:rPr>
                <a:t>4</a:t>
              </a: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25D6079B-0FE5-1DEC-7622-6DAFC88950FB}"/>
              </a:ext>
            </a:extLst>
          </p:cNvPr>
          <p:cNvSpPr txBox="1"/>
          <p:nvPr userDrawn="1"/>
        </p:nvSpPr>
        <p:spPr>
          <a:xfrm>
            <a:off x="13199955" y="4074597"/>
            <a:ext cx="238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0" noProof="0" dirty="0">
                <a:solidFill>
                  <a:schemeClr val="tx1"/>
                </a:solidFill>
              </a:rPr>
              <a:t>The colored filter is then displayed on the image</a:t>
            </a:r>
            <a:endParaRPr lang="en-US" sz="1200" b="1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585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D4463E8-EA34-4FDC-A8A1-69679F368A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2" y="0"/>
            <a:ext cx="6095998" cy="6318000"/>
          </a:xfrm>
          <a:custGeom>
            <a:avLst/>
            <a:gdLst>
              <a:gd name="connsiteX0" fmla="*/ 0 w 6095998"/>
              <a:gd name="connsiteY0" fmla="*/ 0 h 6285539"/>
              <a:gd name="connsiteX1" fmla="*/ 6095998 w 6095998"/>
              <a:gd name="connsiteY1" fmla="*/ 0 h 6285539"/>
              <a:gd name="connsiteX2" fmla="*/ 6095998 w 6095998"/>
              <a:gd name="connsiteY2" fmla="*/ 6285539 h 6285539"/>
              <a:gd name="connsiteX3" fmla="*/ 0 w 6095998"/>
              <a:gd name="connsiteY3" fmla="*/ 6285539 h 6285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5998" h="6285539">
                <a:moveTo>
                  <a:pt x="0" y="0"/>
                </a:moveTo>
                <a:lnTo>
                  <a:pt x="6095998" y="0"/>
                </a:lnTo>
                <a:lnTo>
                  <a:pt x="6095998" y="6285539"/>
                </a:lnTo>
                <a:lnTo>
                  <a:pt x="0" y="6285539"/>
                </a:lnTo>
                <a:close/>
              </a:path>
            </a:pathLst>
          </a:custGeom>
          <a:solidFill>
            <a:schemeClr val="accent5">
              <a:alpha val="50000"/>
            </a:schemeClr>
          </a:solidFill>
        </p:spPr>
        <p:txBody>
          <a:bodyPr wrap="square" lIns="0" tIns="0" rIns="0" bIns="0">
            <a:noAutofit/>
          </a:bodyPr>
          <a:lstStyle>
            <a:lvl1pPr marL="0" indent="0" algn="ctr" defTabSz="914400">
              <a:lnSpc>
                <a:spcPct val="100000"/>
              </a:lnSpc>
              <a:buNone/>
              <a:defRPr sz="3000" b="1">
                <a:solidFill>
                  <a:schemeClr val="accent4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noProof="0"/>
              <a:t>           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C8080B8-DEB0-4461-89C9-20BFF46B4DD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6317673"/>
          </a:xfrm>
          <a:custGeom>
            <a:avLst/>
            <a:gdLst>
              <a:gd name="connsiteX0" fmla="*/ 0 w 6096000"/>
              <a:gd name="connsiteY0" fmla="*/ 0 h 6317673"/>
              <a:gd name="connsiteX1" fmla="*/ 6096000 w 6096000"/>
              <a:gd name="connsiteY1" fmla="*/ 0 h 6317673"/>
              <a:gd name="connsiteX2" fmla="*/ 6096000 w 6096000"/>
              <a:gd name="connsiteY2" fmla="*/ 6317673 h 6317673"/>
              <a:gd name="connsiteX3" fmla="*/ 0 w 6096000"/>
              <a:gd name="connsiteY3" fmla="*/ 6317673 h 6317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317673">
                <a:moveTo>
                  <a:pt x="0" y="0"/>
                </a:moveTo>
                <a:lnTo>
                  <a:pt x="6096000" y="0"/>
                </a:lnTo>
                <a:lnTo>
                  <a:pt x="6096000" y="6317673"/>
                </a:lnTo>
                <a:lnTo>
                  <a:pt x="0" y="6317673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972000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noProof="0" dirty="0"/>
              <a:t>Insert image and send in the background</a:t>
            </a:r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48E8D184-D806-4C17-A0E9-B9F9D584F1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1548" y="3097233"/>
            <a:ext cx="4718682" cy="1500187"/>
          </a:xfrm>
          <a:prstGeom prst="rect">
            <a:avLst/>
          </a:prstGeom>
        </p:spPr>
        <p:txBody>
          <a:bodyPr lIns="0" tIns="0" rIns="0" bIns="0"/>
          <a:lstStyle>
            <a:lvl1pPr marL="0" indent="0" defTabSz="914400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accent5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noProof="0" dirty="0"/>
              <a:t>Title of the</a:t>
            </a:r>
            <a:br>
              <a:rPr lang="en-US" noProof="0" dirty="0"/>
            </a:br>
            <a:r>
              <a:rPr lang="en-US" noProof="0" dirty="0"/>
              <a:t>sub-section</a:t>
            </a:r>
          </a:p>
        </p:txBody>
      </p:sp>
      <p:sp>
        <p:nvSpPr>
          <p:cNvPr id="18" name="Title 16">
            <a:extLst>
              <a:ext uri="{FF2B5EF4-FFF2-40B4-BE49-F238E27FC236}">
                <a16:creationId xmlns:a16="http://schemas.microsoft.com/office/drawing/2014/main" id="{B2B54569-DE2C-49C3-820D-3ED544F3DA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1548" y="2692399"/>
            <a:ext cx="4718682" cy="342085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spcBef>
                <a:spcPts val="0"/>
              </a:spcBef>
              <a:defRPr sz="900" b="0" cap="none" spc="1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OF THE CHAPTER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605D4DF-A29B-4E47-9E5B-A6B3C6A11D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6248" y="6452037"/>
            <a:ext cx="1152971" cy="271927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58D283F-5B39-4D19-96E5-F3780682B3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28401" y="3195527"/>
            <a:ext cx="3063600" cy="2383200"/>
          </a:xfrm>
          <a:custGeom>
            <a:avLst/>
            <a:gdLst>
              <a:gd name="connsiteX0" fmla="*/ 0 w 3429297"/>
              <a:gd name="connsiteY0" fmla="*/ 0 h 3248025"/>
              <a:gd name="connsiteX1" fmla="*/ 3429297 w 3429297"/>
              <a:gd name="connsiteY1" fmla="*/ 0 h 3248025"/>
              <a:gd name="connsiteX2" fmla="*/ 3429297 w 3429297"/>
              <a:gd name="connsiteY2" fmla="*/ 3248025 h 3248025"/>
              <a:gd name="connsiteX3" fmla="*/ 0 w 3429297"/>
              <a:gd name="connsiteY3" fmla="*/ 3248025 h 3248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297" h="3248025">
                <a:moveTo>
                  <a:pt x="0" y="0"/>
                </a:moveTo>
                <a:lnTo>
                  <a:pt x="3429297" y="0"/>
                </a:lnTo>
                <a:lnTo>
                  <a:pt x="3429297" y="3248025"/>
                </a:lnTo>
                <a:lnTo>
                  <a:pt x="0" y="3248025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 l="509" r="-50177"/>
            </a:stretch>
          </a:blipFill>
        </p:spPr>
        <p:txBody>
          <a:bodyPr wrap="square" lIns="0" tIns="0" rIns="0" bIns="0">
            <a:noAutofit/>
          </a:bodyPr>
          <a:lstStyle>
            <a:lvl1pPr marL="0" indent="0" defTabSz="91440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2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noProof="0"/>
              <a:t>   </a:t>
            </a:r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B0252293-B20D-3F6F-D033-CC20832323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4770" y="6485400"/>
            <a:ext cx="410982" cy="2052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4398FB57-F304-4662-B848-B2A660A6857D}" type="slidenum">
              <a:rPr lang="en-US" noProof="0" smtClean="0"/>
              <a:pPr/>
              <a:t>‹Nº›</a:t>
            </a:fld>
            <a:endParaRPr lang="en-US" noProof="0"/>
          </a:p>
        </p:txBody>
      </p:sp>
      <p:sp>
        <p:nvSpPr>
          <p:cNvPr id="8" name="Espace réservé du pied de page 1">
            <a:extLst>
              <a:ext uri="{FF2B5EF4-FFF2-40B4-BE49-F238E27FC236}">
                <a16:creationId xmlns:a16="http://schemas.microsoft.com/office/drawing/2014/main" id="{A3A550BD-9C77-5938-291D-D6A9B954C0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20381" y="6393608"/>
            <a:ext cx="6935100" cy="20401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31" name="Date Placeholder 3">
            <a:extLst>
              <a:ext uri="{FF2B5EF4-FFF2-40B4-BE49-F238E27FC236}">
                <a16:creationId xmlns:a16="http://schemas.microsoft.com/office/drawing/2014/main" id="{9C94262D-DA38-7613-5C3E-08D9F30A12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43550" y="6597624"/>
            <a:ext cx="1104900" cy="205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EB8A8241-0180-4F85-8731-48975F63BB23}" type="datetime1">
              <a:rPr lang="en-US" noProof="0" smtClean="0"/>
              <a:t>11/7/2023</a:t>
            </a:fld>
            <a:endParaRPr lang="en-US" noProof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74B7D6-512A-9E5B-BBA9-9BE188EA26AF}"/>
              </a:ext>
            </a:extLst>
          </p:cNvPr>
          <p:cNvSpPr/>
          <p:nvPr userDrawn="1"/>
        </p:nvSpPr>
        <p:spPr>
          <a:xfrm>
            <a:off x="12588240" y="0"/>
            <a:ext cx="3276600" cy="4718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389BC41-D7D9-21FE-F778-03239F40AC19}"/>
              </a:ext>
            </a:extLst>
          </p:cNvPr>
          <p:cNvSpPr txBox="1"/>
          <p:nvPr userDrawn="1"/>
        </p:nvSpPr>
        <p:spPr>
          <a:xfrm>
            <a:off x="12763500" y="160020"/>
            <a:ext cx="2926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noProof="0" dirty="0">
                <a:solidFill>
                  <a:schemeClr val="accent3"/>
                </a:solidFill>
              </a:rPr>
              <a:t>To insert a picture on the slide: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1D7C4D4-BE36-7949-C420-4E1586A98DAE}"/>
              </a:ext>
            </a:extLst>
          </p:cNvPr>
          <p:cNvGrpSpPr/>
          <p:nvPr userDrawn="1"/>
        </p:nvGrpSpPr>
        <p:grpSpPr>
          <a:xfrm>
            <a:off x="12793980" y="1066531"/>
            <a:ext cx="436880" cy="276999"/>
            <a:chOff x="12793980" y="1006817"/>
            <a:chExt cx="436880" cy="276999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F938EF4-2504-8980-20A1-5EA035F0A5BC}"/>
                </a:ext>
              </a:extLst>
            </p:cNvPr>
            <p:cNvSpPr/>
            <p:nvPr userDrawn="1"/>
          </p:nvSpPr>
          <p:spPr>
            <a:xfrm>
              <a:off x="12873921" y="1006817"/>
              <a:ext cx="276998" cy="27699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4DCB364-2B1F-8A89-A150-4C270C5C5334}"/>
                </a:ext>
              </a:extLst>
            </p:cNvPr>
            <p:cNvSpPr txBox="1"/>
            <p:nvPr userDrawn="1"/>
          </p:nvSpPr>
          <p:spPr>
            <a:xfrm>
              <a:off x="12793980" y="1006817"/>
              <a:ext cx="436880" cy="27699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200" b="1" noProof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0FFB73D8-CA1F-416F-D63B-71A0E3223146}"/>
              </a:ext>
            </a:extLst>
          </p:cNvPr>
          <p:cNvSpPr txBox="1"/>
          <p:nvPr userDrawn="1"/>
        </p:nvSpPr>
        <p:spPr>
          <a:xfrm>
            <a:off x="13199955" y="1066531"/>
            <a:ext cx="17195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0" noProof="0" dirty="0">
                <a:solidFill>
                  <a:schemeClr val="tx1"/>
                </a:solidFill>
              </a:rPr>
              <a:t>Click the icon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75E2836D-BC5A-1F7C-FE6B-080333094F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164" t="22164" r="22164" b="22164"/>
          <a:stretch/>
        </p:blipFill>
        <p:spPr>
          <a:xfrm>
            <a:off x="14865951" y="1003643"/>
            <a:ext cx="411724" cy="402774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9F31B715-4410-9A7C-6EE5-9D07F13A2EA0}"/>
              </a:ext>
            </a:extLst>
          </p:cNvPr>
          <p:cNvGrpSpPr/>
          <p:nvPr userDrawn="1"/>
        </p:nvGrpSpPr>
        <p:grpSpPr>
          <a:xfrm>
            <a:off x="12793980" y="1558021"/>
            <a:ext cx="436880" cy="276999"/>
            <a:chOff x="12793980" y="1006817"/>
            <a:chExt cx="436880" cy="276999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A5D50123-7570-8457-5BDB-C5702E3DA688}"/>
                </a:ext>
              </a:extLst>
            </p:cNvPr>
            <p:cNvSpPr/>
            <p:nvPr userDrawn="1"/>
          </p:nvSpPr>
          <p:spPr>
            <a:xfrm>
              <a:off x="12873921" y="1006817"/>
              <a:ext cx="276998" cy="27699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738B5D9-9BE2-7F0C-8DC1-69C81C70D8D5}"/>
                </a:ext>
              </a:extLst>
            </p:cNvPr>
            <p:cNvSpPr txBox="1"/>
            <p:nvPr userDrawn="1"/>
          </p:nvSpPr>
          <p:spPr>
            <a:xfrm>
              <a:off x="12793980" y="1006817"/>
              <a:ext cx="436880" cy="27699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200" b="1" noProof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DC50579D-43E3-4AC8-D9F9-134978919D58}"/>
              </a:ext>
            </a:extLst>
          </p:cNvPr>
          <p:cNvSpPr txBox="1"/>
          <p:nvPr userDrawn="1"/>
        </p:nvSpPr>
        <p:spPr>
          <a:xfrm>
            <a:off x="13199955" y="1558021"/>
            <a:ext cx="2218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0" noProof="0" dirty="0">
                <a:solidFill>
                  <a:schemeClr val="tx1"/>
                </a:solidFill>
              </a:rPr>
              <a:t>Select the image and insert</a:t>
            </a:r>
            <a:endParaRPr lang="en-US" sz="1200" b="1" noProof="0" dirty="0">
              <a:solidFill>
                <a:schemeClr val="tx1"/>
              </a:solidFill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CA5837E-C1C9-F646-C96A-EFDF13B67DA4}"/>
              </a:ext>
            </a:extLst>
          </p:cNvPr>
          <p:cNvGrpSpPr/>
          <p:nvPr userDrawn="1"/>
        </p:nvGrpSpPr>
        <p:grpSpPr>
          <a:xfrm>
            <a:off x="12793980" y="2171290"/>
            <a:ext cx="436880" cy="276999"/>
            <a:chOff x="12793980" y="1006817"/>
            <a:chExt cx="436880" cy="276999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1565B9A9-9B45-4B24-85B3-9DC589337FD8}"/>
                </a:ext>
              </a:extLst>
            </p:cNvPr>
            <p:cNvSpPr/>
            <p:nvPr userDrawn="1"/>
          </p:nvSpPr>
          <p:spPr>
            <a:xfrm>
              <a:off x="12873921" y="1006817"/>
              <a:ext cx="276998" cy="27699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F400168-D283-0C5C-0313-8235ED396333}"/>
                </a:ext>
              </a:extLst>
            </p:cNvPr>
            <p:cNvSpPr txBox="1"/>
            <p:nvPr userDrawn="1"/>
          </p:nvSpPr>
          <p:spPr>
            <a:xfrm>
              <a:off x="12793980" y="1006817"/>
              <a:ext cx="436880" cy="27699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200" b="1" noProof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F03CAA00-D992-7A24-B5B8-022DA70BCCEC}"/>
              </a:ext>
            </a:extLst>
          </p:cNvPr>
          <p:cNvSpPr txBox="1"/>
          <p:nvPr userDrawn="1"/>
        </p:nvSpPr>
        <p:spPr>
          <a:xfrm>
            <a:off x="13199955" y="2171290"/>
            <a:ext cx="238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0" noProof="0" dirty="0">
                <a:solidFill>
                  <a:schemeClr val="tx1"/>
                </a:solidFill>
              </a:rPr>
              <a:t>Once the image is on the slide, right click on it and select Background</a:t>
            </a:r>
            <a:endParaRPr lang="en-US" sz="1200" b="1" noProof="0" dirty="0">
              <a:solidFill>
                <a:schemeClr val="tx1"/>
              </a:solidFill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DCBC0D3D-724E-1D88-006A-98422A818D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76" t="20024" r="884" b="-1360"/>
          <a:stretch/>
        </p:blipFill>
        <p:spPr>
          <a:xfrm>
            <a:off x="12844428" y="2944211"/>
            <a:ext cx="2764224" cy="824199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1D01CE0B-D0DD-1FC8-C282-0CBB3F61984A}"/>
              </a:ext>
            </a:extLst>
          </p:cNvPr>
          <p:cNvSpPr/>
          <p:nvPr userDrawn="1"/>
        </p:nvSpPr>
        <p:spPr>
          <a:xfrm>
            <a:off x="14531340" y="3195319"/>
            <a:ext cx="1077312" cy="276999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5344D09-E930-97B1-440C-83FF37570352}"/>
              </a:ext>
            </a:extLst>
          </p:cNvPr>
          <p:cNvGrpSpPr/>
          <p:nvPr userDrawn="1"/>
        </p:nvGrpSpPr>
        <p:grpSpPr>
          <a:xfrm>
            <a:off x="12793980" y="4074597"/>
            <a:ext cx="436880" cy="276999"/>
            <a:chOff x="12793980" y="1006817"/>
            <a:chExt cx="436880" cy="276999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6E7D1989-C8A5-E940-C176-9551CBFDE8E0}"/>
                </a:ext>
              </a:extLst>
            </p:cNvPr>
            <p:cNvSpPr/>
            <p:nvPr userDrawn="1"/>
          </p:nvSpPr>
          <p:spPr>
            <a:xfrm>
              <a:off x="12873921" y="1006817"/>
              <a:ext cx="276998" cy="27699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1F850DC6-657F-7417-B79A-48BE4BA178D2}"/>
                </a:ext>
              </a:extLst>
            </p:cNvPr>
            <p:cNvSpPr txBox="1"/>
            <p:nvPr userDrawn="1"/>
          </p:nvSpPr>
          <p:spPr>
            <a:xfrm>
              <a:off x="12793980" y="1006817"/>
              <a:ext cx="436880" cy="27699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200" b="1" noProof="0">
                  <a:solidFill>
                    <a:schemeClr val="bg1"/>
                  </a:solidFill>
                </a:rPr>
                <a:t>4</a:t>
              </a: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A793B128-5F2F-3B8C-93C1-4522720D2B1C}"/>
              </a:ext>
            </a:extLst>
          </p:cNvPr>
          <p:cNvSpPr txBox="1"/>
          <p:nvPr userDrawn="1"/>
        </p:nvSpPr>
        <p:spPr>
          <a:xfrm>
            <a:off x="13199955" y="4074597"/>
            <a:ext cx="238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0" noProof="0" dirty="0">
                <a:solidFill>
                  <a:schemeClr val="tx1"/>
                </a:solidFill>
              </a:rPr>
              <a:t>The colored filter is then displayed on the image</a:t>
            </a:r>
            <a:endParaRPr lang="en-US" sz="1200" b="1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615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B755206-00C0-4478-B5A3-5CC6C52AD4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" y="0"/>
            <a:ext cx="9482137" cy="6858000"/>
          </a:xfrm>
          <a:custGeom>
            <a:avLst/>
            <a:gdLst>
              <a:gd name="connsiteX0" fmla="*/ 0 w 9482137"/>
              <a:gd name="connsiteY0" fmla="*/ 0 h 6858000"/>
              <a:gd name="connsiteX1" fmla="*/ 9482137 w 9482137"/>
              <a:gd name="connsiteY1" fmla="*/ 0 h 6858000"/>
              <a:gd name="connsiteX2" fmla="*/ 9482137 w 9482137"/>
              <a:gd name="connsiteY2" fmla="*/ 578924 h 6858000"/>
              <a:gd name="connsiteX3" fmla="*/ 5456951 w 9482137"/>
              <a:gd name="connsiteY3" fmla="*/ 578924 h 6858000"/>
              <a:gd name="connsiteX4" fmla="*/ 5456951 w 9482137"/>
              <a:gd name="connsiteY4" fmla="*/ 3308389 h 6858000"/>
              <a:gd name="connsiteX5" fmla="*/ 9482137 w 9482137"/>
              <a:gd name="connsiteY5" fmla="*/ 3308389 h 6858000"/>
              <a:gd name="connsiteX6" fmla="*/ 9482137 w 9482137"/>
              <a:gd name="connsiteY6" fmla="*/ 6858000 h 6858000"/>
              <a:gd name="connsiteX7" fmla="*/ 0 w 9482137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482137" h="6858000">
                <a:moveTo>
                  <a:pt x="0" y="0"/>
                </a:moveTo>
                <a:lnTo>
                  <a:pt x="9482137" y="0"/>
                </a:lnTo>
                <a:lnTo>
                  <a:pt x="9482137" y="578924"/>
                </a:lnTo>
                <a:lnTo>
                  <a:pt x="5456951" y="578924"/>
                </a:lnTo>
                <a:lnTo>
                  <a:pt x="5456951" y="3308389"/>
                </a:lnTo>
                <a:lnTo>
                  <a:pt x="9482137" y="3308389"/>
                </a:lnTo>
                <a:lnTo>
                  <a:pt x="948213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6">
              <a:alpha val="50000"/>
            </a:schemeClr>
          </a:solidFill>
        </p:spPr>
        <p:txBody>
          <a:bodyPr wrap="square" lIns="0" tIns="0" rIns="0" bIns="0">
            <a:noAutofit/>
          </a:bodyPr>
          <a:lstStyle>
            <a:lvl1pPr marL="0" indent="0" algn="ctr" defTabSz="914400">
              <a:lnSpc>
                <a:spcPct val="100000"/>
              </a:lnSpc>
              <a:buNone/>
              <a:defRPr sz="3000" b="1">
                <a:solidFill>
                  <a:schemeClr val="accent4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noProof="0"/>
              <a:t>           </a:t>
            </a:r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0B2BF5B3-BD1E-458A-9DF0-B6BCF53A6C80}"/>
              </a:ext>
            </a:extLst>
          </p:cNvPr>
          <p:cNvSpPr txBox="1"/>
          <p:nvPr userDrawn="1"/>
        </p:nvSpPr>
        <p:spPr>
          <a:xfrm>
            <a:off x="5456950" y="578924"/>
            <a:ext cx="5693256" cy="2729465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0" tIns="0" rIns="0" bIns="0" rtlCol="0">
            <a:noAutofit/>
          </a:bodyPr>
          <a:lstStyle/>
          <a:p>
            <a:pPr marL="3810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E4BF2E08-D843-41B3-A5A1-2F57D565F85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482138" cy="6858000"/>
          </a:xfrm>
          <a:custGeom>
            <a:avLst/>
            <a:gdLst>
              <a:gd name="connsiteX0" fmla="*/ 0 w 9482138"/>
              <a:gd name="connsiteY0" fmla="*/ 0 h 6858000"/>
              <a:gd name="connsiteX1" fmla="*/ 9482138 w 9482138"/>
              <a:gd name="connsiteY1" fmla="*/ 0 h 6858000"/>
              <a:gd name="connsiteX2" fmla="*/ 9482138 w 9482138"/>
              <a:gd name="connsiteY2" fmla="*/ 578924 h 6858000"/>
              <a:gd name="connsiteX3" fmla="*/ 5456950 w 9482138"/>
              <a:gd name="connsiteY3" fmla="*/ 578924 h 6858000"/>
              <a:gd name="connsiteX4" fmla="*/ 5456950 w 9482138"/>
              <a:gd name="connsiteY4" fmla="*/ 3308389 h 6858000"/>
              <a:gd name="connsiteX5" fmla="*/ 9482138 w 9482138"/>
              <a:gd name="connsiteY5" fmla="*/ 3308389 h 6858000"/>
              <a:gd name="connsiteX6" fmla="*/ 9482138 w 9482138"/>
              <a:gd name="connsiteY6" fmla="*/ 6858000 h 6858000"/>
              <a:gd name="connsiteX7" fmla="*/ 0 w 9482138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482138" h="6858000">
                <a:moveTo>
                  <a:pt x="0" y="0"/>
                </a:moveTo>
                <a:lnTo>
                  <a:pt x="9482138" y="0"/>
                </a:lnTo>
                <a:lnTo>
                  <a:pt x="9482138" y="578924"/>
                </a:lnTo>
                <a:lnTo>
                  <a:pt x="5456950" y="578924"/>
                </a:lnTo>
                <a:lnTo>
                  <a:pt x="5456950" y="3308389"/>
                </a:lnTo>
                <a:lnTo>
                  <a:pt x="9482138" y="3308389"/>
                </a:lnTo>
                <a:lnTo>
                  <a:pt x="948213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576000" rIns="0" bIns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lang="en-US" noProof="0" dirty="0"/>
              <a:t>Insert background image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7892750-F920-4075-9231-A572F740B21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36940" y="2762330"/>
            <a:ext cx="5083629" cy="21544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400" b="1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noProof="0"/>
              <a:t>Date</a:t>
            </a: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F46A7E66-2F3D-4DAF-B3F1-46F3715CE1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36940" y="915881"/>
            <a:ext cx="5083629" cy="75824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24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of the presentation</a:t>
            </a: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0A22EDE5-428A-4963-80CE-359C957D14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04400" y="5670587"/>
            <a:ext cx="2034635" cy="608489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3A44FC1-5CF4-4B6B-8150-7E27C4BB02C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36939" y="1922762"/>
            <a:ext cx="5083629" cy="5537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Subtitle of </a:t>
            </a:r>
            <a:br>
              <a:rPr lang="en-US" noProof="0" dirty="0"/>
            </a:br>
            <a:r>
              <a:rPr lang="en-US" noProof="0" dirty="0"/>
              <a:t>the presentation</a:t>
            </a:r>
          </a:p>
        </p:txBody>
      </p:sp>
    </p:spTree>
    <p:extLst>
      <p:ext uri="{BB962C8B-B14F-4D97-AF65-F5344CB8AC3E}">
        <p14:creationId xmlns:p14="http://schemas.microsoft.com/office/powerpoint/2010/main" val="9258902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6">
            <a:extLst>
              <a:ext uri="{FF2B5EF4-FFF2-40B4-BE49-F238E27FC236}">
                <a16:creationId xmlns:a16="http://schemas.microsoft.com/office/drawing/2014/main" id="{B2B54569-DE2C-49C3-820D-3ED544F3DA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604" y="728153"/>
            <a:ext cx="11190793" cy="46166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cap="none" spc="0" baseline="0">
                <a:solidFill>
                  <a:schemeClr val="accent4"/>
                </a:solidFill>
              </a:defRPr>
            </a:lvl1pPr>
          </a:lstStyle>
          <a:p>
            <a:r>
              <a:rPr lang="en-US" noProof="0" dirty="0"/>
              <a:t>Title of the presentation</a:t>
            </a:r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48E8D184-D806-4C17-A0E9-B9F9D584F1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0604" y="396413"/>
            <a:ext cx="11187221" cy="274517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 b="0" cap="none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r>
              <a:rPr lang="en-US" noProof="0" dirty="0"/>
              <a:t>TITLE OF THE SUB-SECTION</a:t>
            </a:r>
            <a:endParaRPr lang="en-US" cap="none" noProof="0" dirty="0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201AB4E0-CC71-4279-8762-81D4713062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6248" y="6452037"/>
            <a:ext cx="1152971" cy="271927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543C9E4-E0A0-454E-8169-4B877A5872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0603" y="2519931"/>
            <a:ext cx="11187220" cy="3735649"/>
          </a:xfrm>
          <a:prstGeom prst="rect">
            <a:avLst/>
          </a:prstGeom>
        </p:spPr>
        <p:txBody>
          <a:bodyPr lIns="0" tIns="0" rIns="0" bIns="0"/>
          <a:lstStyle>
            <a:lvl1pPr marL="172800" indent="-172800" algn="just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Police système Courant"/>
              <a:buChar char="→"/>
              <a:defRPr sz="1200"/>
            </a:lvl1pPr>
            <a:lvl2pPr marL="345600" indent="-172800" algn="just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00"/>
            </a:lvl2pPr>
            <a:lvl3pPr marL="518400" indent="-172800" algn="just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itchFamily="2" charset="2"/>
              <a:buChar char="ü"/>
              <a:defRPr sz="1050"/>
            </a:lvl3pPr>
            <a:lvl4pPr indent="-172800">
              <a:lnSpc>
                <a:spcPct val="100000"/>
              </a:lnSpc>
              <a:defRPr/>
            </a:lvl4pPr>
            <a:lvl5pPr indent="-172800">
              <a:lnSpc>
                <a:spcPct val="100000"/>
              </a:lnSpc>
              <a:defRPr/>
            </a:lvl5pPr>
          </a:lstStyle>
          <a:p>
            <a:pPr lvl="0"/>
            <a:r>
              <a:rPr lang="en-US" noProof="0" dirty="0"/>
              <a:t>First level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C6CB729-DBB9-607F-6D17-FA07B2356C5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0603" y="1830276"/>
            <a:ext cx="11187220" cy="498586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 b="1">
                <a:solidFill>
                  <a:schemeClr val="bg2"/>
                </a:solidFill>
              </a:defRPr>
            </a:lvl1pPr>
            <a:lvl2pPr marL="457200" indent="0"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2"/>
                </a:solidFill>
              </a:defRPr>
            </a:lvl3pPr>
            <a:lvl4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b="0">
                <a:solidFill>
                  <a:schemeClr val="tx2"/>
                </a:solidFill>
              </a:defRPr>
            </a:lvl5pPr>
            <a:lvl6pPr marL="3456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Verdana" panose="020B0604030504040204" pitchFamily="34" charset="0"/>
              <a:buChar char="-"/>
              <a:defRPr sz="11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 noProof="0" dirty="0"/>
              <a:t>Title of the paragraph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58842C3-9B99-E606-EF3E-E81AFE5BFF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4770" y="6485400"/>
            <a:ext cx="410982" cy="2052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4398FB57-F304-4662-B848-B2A660A6857D}" type="slidenum">
              <a:rPr lang="en-US" noProof="0" smtClean="0"/>
              <a:pPr/>
              <a:t>‹Nº›</a:t>
            </a:fld>
            <a:endParaRPr lang="en-US" noProof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2C3D18A2-4AA0-FCEB-7A42-800B2D48A2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20381" y="6393608"/>
            <a:ext cx="6935100" cy="20401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9E81FF1E-6985-1058-E604-E5B74609DC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43550" y="6597624"/>
            <a:ext cx="1104900" cy="205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34A5E316-942D-490E-ABCC-797721D801C4}" type="datetime1">
              <a:rPr lang="en-US" noProof="0" smtClean="0"/>
              <a:t>11/7/2023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709848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6">
            <a:extLst>
              <a:ext uri="{FF2B5EF4-FFF2-40B4-BE49-F238E27FC236}">
                <a16:creationId xmlns:a16="http://schemas.microsoft.com/office/drawing/2014/main" id="{B2B54569-DE2C-49C3-820D-3ED544F3DA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604" y="728153"/>
            <a:ext cx="5242971" cy="92333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000" b="1" cap="none" spc="0" baseline="0">
                <a:solidFill>
                  <a:schemeClr val="accent4"/>
                </a:solidFill>
              </a:defRPr>
            </a:lvl1pPr>
          </a:lstStyle>
          <a:p>
            <a:r>
              <a:rPr lang="en-US" noProof="0" dirty="0"/>
              <a:t>Title of the </a:t>
            </a:r>
            <a:br>
              <a:rPr lang="en-US" noProof="0" dirty="0"/>
            </a:br>
            <a:r>
              <a:rPr lang="en-US" noProof="0" dirty="0"/>
              <a:t>presentation</a:t>
            </a:r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48E8D184-D806-4C17-A0E9-B9F9D584F1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0605" y="396413"/>
            <a:ext cx="5241298" cy="274517"/>
          </a:xfrm>
          <a:prstGeom prst="rect">
            <a:avLst/>
          </a:prstGeom>
        </p:spPr>
        <p:txBody>
          <a:bodyPr lIns="0" tIns="0" rIns="0" bIns="0" anchor="b"/>
          <a:lstStyle>
            <a:lvl1pPr marL="0" indent="0" defTabSz="914400">
              <a:lnSpc>
                <a:spcPct val="100000"/>
              </a:lnSpc>
              <a:spcBef>
                <a:spcPts val="0"/>
              </a:spcBef>
              <a:buNone/>
              <a:defRPr sz="900" b="0" cap="none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r>
              <a:rPr lang="en-US" noProof="0" dirty="0"/>
              <a:t>TITLE OF THE SUB-SECTION</a:t>
            </a:r>
            <a:endParaRPr lang="en-US" cap="none" noProof="0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A4F2E78-3403-445C-A09A-DA11549E30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6248" y="6452037"/>
            <a:ext cx="1152971" cy="271927"/>
          </a:xfrm>
          <a:prstGeom prst="rect">
            <a:avLst/>
          </a:prstGeom>
        </p:spPr>
      </p:pic>
      <p:sp>
        <p:nvSpPr>
          <p:cNvPr id="11" name="Picture Placeholder 12">
            <a:extLst>
              <a:ext uri="{FF2B5EF4-FFF2-40B4-BE49-F238E27FC236}">
                <a16:creationId xmlns:a16="http://schemas.microsoft.com/office/drawing/2014/main" id="{50CDCF21-7F33-4710-A329-C61812F17CD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6317673"/>
          </a:xfrm>
          <a:custGeom>
            <a:avLst/>
            <a:gdLst>
              <a:gd name="connsiteX0" fmla="*/ 0 w 6096000"/>
              <a:gd name="connsiteY0" fmla="*/ 0 h 6317673"/>
              <a:gd name="connsiteX1" fmla="*/ 6096000 w 6096000"/>
              <a:gd name="connsiteY1" fmla="*/ 0 h 6317673"/>
              <a:gd name="connsiteX2" fmla="*/ 6096000 w 6096000"/>
              <a:gd name="connsiteY2" fmla="*/ 6317673 h 6317673"/>
              <a:gd name="connsiteX3" fmla="*/ 0 w 6096000"/>
              <a:gd name="connsiteY3" fmla="*/ 6317673 h 6317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317673">
                <a:moveTo>
                  <a:pt x="0" y="0"/>
                </a:moveTo>
                <a:lnTo>
                  <a:pt x="6096000" y="0"/>
                </a:lnTo>
                <a:lnTo>
                  <a:pt x="6096000" y="6317673"/>
                </a:lnTo>
                <a:lnTo>
                  <a:pt x="0" y="631767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972000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8C5D52AA-726F-1B83-0422-8038819AB14D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8919412" y="3218073"/>
            <a:ext cx="3272588" cy="3099600"/>
          </a:xfrm>
          <a:custGeom>
            <a:avLst/>
            <a:gdLst>
              <a:gd name="connsiteX0" fmla="*/ 0 w 3429297"/>
              <a:gd name="connsiteY0" fmla="*/ 0 h 3248025"/>
              <a:gd name="connsiteX1" fmla="*/ 3429297 w 3429297"/>
              <a:gd name="connsiteY1" fmla="*/ 0 h 3248025"/>
              <a:gd name="connsiteX2" fmla="*/ 3429297 w 3429297"/>
              <a:gd name="connsiteY2" fmla="*/ 3248025 h 3248025"/>
              <a:gd name="connsiteX3" fmla="*/ 0 w 3429297"/>
              <a:gd name="connsiteY3" fmla="*/ 3248025 h 3248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297" h="3248025">
                <a:moveTo>
                  <a:pt x="0" y="0"/>
                </a:moveTo>
                <a:lnTo>
                  <a:pt x="3429297" y="0"/>
                </a:lnTo>
                <a:lnTo>
                  <a:pt x="3429297" y="3248025"/>
                </a:lnTo>
                <a:lnTo>
                  <a:pt x="0" y="3248025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 l="-273" t="-981" r="-6495" b="-981"/>
            </a:stretch>
          </a:blipFill>
        </p:spPr>
        <p:txBody>
          <a:bodyPr wrap="square" lIns="0" tIns="0" rIns="0" bIns="0">
            <a:noAutofit/>
          </a:bodyPr>
          <a:lstStyle>
            <a:lvl1pPr marL="0" indent="0" defTabSz="91440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2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noProof="0"/>
              <a:t>   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75755977-6875-DE82-D9EA-2488F973A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0603" y="2146300"/>
            <a:ext cx="5238000" cy="3895200"/>
          </a:xfrm>
          <a:prstGeom prst="rect">
            <a:avLst/>
          </a:prstGeom>
        </p:spPr>
        <p:txBody>
          <a:bodyPr lIns="0" tIns="0" rIns="0" bIns="0"/>
          <a:lstStyle>
            <a:lvl1pPr marL="172800" indent="-172800" algn="just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Police système Courant"/>
              <a:buChar char="→"/>
              <a:defRPr sz="1200"/>
            </a:lvl1pPr>
            <a:lvl2pPr marL="345600" indent="-172800" algn="just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00"/>
            </a:lvl2pPr>
            <a:lvl3pPr marL="518400" indent="-172800" algn="just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itchFamily="2" charset="2"/>
              <a:buChar char="ü"/>
              <a:defRPr sz="1050"/>
            </a:lvl3pPr>
            <a:lvl4pPr indent="-172800">
              <a:lnSpc>
                <a:spcPct val="100000"/>
              </a:lnSpc>
              <a:defRPr/>
            </a:lvl4pPr>
            <a:lvl5pPr indent="-172800">
              <a:lnSpc>
                <a:spcPct val="100000"/>
              </a:lnSpc>
              <a:defRPr/>
            </a:lvl5pPr>
          </a:lstStyle>
          <a:p>
            <a:pPr lvl="0"/>
            <a:r>
              <a:rPr lang="en-US" noProof="0"/>
              <a:t>First level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1199FA16-3E24-8A2F-743C-9ED3FE8DC5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0603" y="1848163"/>
            <a:ext cx="5238000" cy="246221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 b="1">
                <a:solidFill>
                  <a:schemeClr val="bg2"/>
                </a:solidFill>
              </a:defRPr>
            </a:lvl1pPr>
            <a:lvl2pPr marL="457200" indent="0"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2"/>
                </a:solidFill>
              </a:defRPr>
            </a:lvl3pPr>
            <a:lvl4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b="0">
                <a:solidFill>
                  <a:schemeClr val="tx2"/>
                </a:solidFill>
              </a:defRPr>
            </a:lvl5pPr>
            <a:lvl6pPr marL="3456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Verdana" panose="020B0604030504040204" pitchFamily="34" charset="0"/>
              <a:buChar char="-"/>
              <a:defRPr sz="11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 noProof="0" dirty="0"/>
              <a:t>Title of the paragraph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DF0FE3C-4290-DF18-F8CD-FCCD924412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4770" y="6485400"/>
            <a:ext cx="410982" cy="2052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4398FB57-F304-4662-B848-B2A660A6857D}" type="slidenum">
              <a:rPr lang="en-US" noProof="0" smtClean="0"/>
              <a:pPr/>
              <a:t>‹Nº›</a:t>
            </a:fld>
            <a:endParaRPr lang="en-US" noProof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9DE1400C-2443-0AFE-F4C0-A33737AE39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20381" y="6393608"/>
            <a:ext cx="6935100" cy="20401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1D713F1A-2380-1E19-1137-F310B61931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43550" y="6597624"/>
            <a:ext cx="1104900" cy="205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13B5B5C7-B0D6-4562-82E7-2B61AFFA5EEF}" type="datetime1">
              <a:rPr lang="en-US" noProof="0" smtClean="0"/>
              <a:t>11/7/2023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012434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B755206-00C0-4478-B5A3-5CC6C52AD4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" y="0"/>
            <a:ext cx="9482137" cy="6858000"/>
          </a:xfrm>
          <a:custGeom>
            <a:avLst/>
            <a:gdLst>
              <a:gd name="connsiteX0" fmla="*/ 0 w 9482137"/>
              <a:gd name="connsiteY0" fmla="*/ 0 h 6858000"/>
              <a:gd name="connsiteX1" fmla="*/ 9482137 w 9482137"/>
              <a:gd name="connsiteY1" fmla="*/ 0 h 6858000"/>
              <a:gd name="connsiteX2" fmla="*/ 9482137 w 9482137"/>
              <a:gd name="connsiteY2" fmla="*/ 578924 h 6858000"/>
              <a:gd name="connsiteX3" fmla="*/ 5456951 w 9482137"/>
              <a:gd name="connsiteY3" fmla="*/ 578924 h 6858000"/>
              <a:gd name="connsiteX4" fmla="*/ 5456951 w 9482137"/>
              <a:gd name="connsiteY4" fmla="*/ 3308389 h 6858000"/>
              <a:gd name="connsiteX5" fmla="*/ 9482137 w 9482137"/>
              <a:gd name="connsiteY5" fmla="*/ 3308389 h 6858000"/>
              <a:gd name="connsiteX6" fmla="*/ 9482137 w 9482137"/>
              <a:gd name="connsiteY6" fmla="*/ 6858000 h 6858000"/>
              <a:gd name="connsiteX7" fmla="*/ 0 w 9482137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482137" h="6858000">
                <a:moveTo>
                  <a:pt x="0" y="0"/>
                </a:moveTo>
                <a:lnTo>
                  <a:pt x="9482137" y="0"/>
                </a:lnTo>
                <a:lnTo>
                  <a:pt x="9482137" y="578924"/>
                </a:lnTo>
                <a:lnTo>
                  <a:pt x="5456951" y="578924"/>
                </a:lnTo>
                <a:lnTo>
                  <a:pt x="5456951" y="3308389"/>
                </a:lnTo>
                <a:lnTo>
                  <a:pt x="9482137" y="3308389"/>
                </a:lnTo>
                <a:lnTo>
                  <a:pt x="948213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6">
              <a:alpha val="50000"/>
            </a:schemeClr>
          </a:solidFill>
        </p:spPr>
        <p:txBody>
          <a:bodyPr wrap="square" lIns="0" tIns="0" rIns="0" bIns="0">
            <a:noAutofit/>
          </a:bodyPr>
          <a:lstStyle>
            <a:lvl1pPr marL="0" indent="0" algn="ctr" defTabSz="914400">
              <a:lnSpc>
                <a:spcPct val="100000"/>
              </a:lnSpc>
              <a:buNone/>
              <a:defRPr sz="3000" b="1">
                <a:solidFill>
                  <a:schemeClr val="accent4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noProof="0"/>
              <a:t>           </a:t>
            </a:r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0B2BF5B3-BD1E-458A-9DF0-B6BCF53A6C80}"/>
              </a:ext>
            </a:extLst>
          </p:cNvPr>
          <p:cNvSpPr txBox="1"/>
          <p:nvPr userDrawn="1"/>
        </p:nvSpPr>
        <p:spPr>
          <a:xfrm>
            <a:off x="5456950" y="578924"/>
            <a:ext cx="5693256" cy="2729465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0" tIns="0" rIns="0" bIns="0" rtlCol="0">
            <a:noAutofit/>
          </a:bodyPr>
          <a:lstStyle/>
          <a:p>
            <a:pPr marL="3810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E4BF2E08-D843-41B3-A5A1-2F57D565F85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482138" cy="6858000"/>
          </a:xfrm>
          <a:custGeom>
            <a:avLst/>
            <a:gdLst>
              <a:gd name="connsiteX0" fmla="*/ 0 w 9482138"/>
              <a:gd name="connsiteY0" fmla="*/ 0 h 6858000"/>
              <a:gd name="connsiteX1" fmla="*/ 9482138 w 9482138"/>
              <a:gd name="connsiteY1" fmla="*/ 0 h 6858000"/>
              <a:gd name="connsiteX2" fmla="*/ 9482138 w 9482138"/>
              <a:gd name="connsiteY2" fmla="*/ 578924 h 6858000"/>
              <a:gd name="connsiteX3" fmla="*/ 5456950 w 9482138"/>
              <a:gd name="connsiteY3" fmla="*/ 578924 h 6858000"/>
              <a:gd name="connsiteX4" fmla="*/ 5456950 w 9482138"/>
              <a:gd name="connsiteY4" fmla="*/ 3308389 h 6858000"/>
              <a:gd name="connsiteX5" fmla="*/ 9482138 w 9482138"/>
              <a:gd name="connsiteY5" fmla="*/ 3308389 h 6858000"/>
              <a:gd name="connsiteX6" fmla="*/ 9482138 w 9482138"/>
              <a:gd name="connsiteY6" fmla="*/ 6858000 h 6858000"/>
              <a:gd name="connsiteX7" fmla="*/ 0 w 9482138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482138" h="6858000">
                <a:moveTo>
                  <a:pt x="0" y="0"/>
                </a:moveTo>
                <a:lnTo>
                  <a:pt x="9482138" y="0"/>
                </a:lnTo>
                <a:lnTo>
                  <a:pt x="9482138" y="578924"/>
                </a:lnTo>
                <a:lnTo>
                  <a:pt x="5456950" y="578924"/>
                </a:lnTo>
                <a:lnTo>
                  <a:pt x="5456950" y="3308389"/>
                </a:lnTo>
                <a:lnTo>
                  <a:pt x="9482138" y="3308389"/>
                </a:lnTo>
                <a:lnTo>
                  <a:pt x="948213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576000" rIns="0" bIns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lang="en-US" noProof="0" dirty="0"/>
              <a:t>Insert background image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7892750-F920-4075-9231-A572F740B21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36940" y="2762330"/>
            <a:ext cx="5083629" cy="21544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400" b="1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noProof="0"/>
              <a:t>Date</a:t>
            </a: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F46A7E66-2F3D-4DAF-B3F1-46F3715CE1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36940" y="915881"/>
            <a:ext cx="5083629" cy="75824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24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of the presentation</a:t>
            </a: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0A22EDE5-428A-4963-80CE-359C957D14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04400" y="5670587"/>
            <a:ext cx="2034635" cy="608489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3A44FC1-5CF4-4B6B-8150-7E27C4BB02C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36939" y="1922762"/>
            <a:ext cx="5083629" cy="5537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Subtitle of </a:t>
            </a:r>
            <a:br>
              <a:rPr lang="en-US" noProof="0" dirty="0"/>
            </a:br>
            <a:r>
              <a:rPr lang="en-US" noProof="0" dirty="0"/>
              <a:t>the presentation</a:t>
            </a:r>
          </a:p>
        </p:txBody>
      </p:sp>
    </p:spTree>
    <p:extLst>
      <p:ext uri="{BB962C8B-B14F-4D97-AF65-F5344CB8AC3E}">
        <p14:creationId xmlns:p14="http://schemas.microsoft.com/office/powerpoint/2010/main" val="7909267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6">
            <a:extLst>
              <a:ext uri="{FF2B5EF4-FFF2-40B4-BE49-F238E27FC236}">
                <a16:creationId xmlns:a16="http://schemas.microsoft.com/office/drawing/2014/main" id="{B2B54569-DE2C-49C3-820D-3ED544F3DA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604" y="728153"/>
            <a:ext cx="11190793" cy="46166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cap="none" spc="0" baseline="0">
                <a:solidFill>
                  <a:schemeClr val="accent4"/>
                </a:solidFill>
              </a:defRPr>
            </a:lvl1pPr>
          </a:lstStyle>
          <a:p>
            <a:r>
              <a:rPr lang="en-US" noProof="0" dirty="0"/>
              <a:t>Title of the presentation</a:t>
            </a:r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48E8D184-D806-4C17-A0E9-B9F9D584F1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0604" y="396413"/>
            <a:ext cx="11187221" cy="274517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 b="0" cap="none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r>
              <a:rPr lang="en-US" noProof="0" dirty="0"/>
              <a:t>TITLE OF THE SUB-SECTION</a:t>
            </a:r>
            <a:endParaRPr lang="en-US" cap="none" noProof="0" dirty="0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201AB4E0-CC71-4279-8762-81D4713062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6248" y="6452037"/>
            <a:ext cx="1152971" cy="271927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543C9E4-E0A0-454E-8169-4B877A5872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0603" y="2519931"/>
            <a:ext cx="11187220" cy="3735649"/>
          </a:xfrm>
          <a:prstGeom prst="rect">
            <a:avLst/>
          </a:prstGeom>
        </p:spPr>
        <p:txBody>
          <a:bodyPr lIns="0" tIns="0" rIns="0" bIns="0"/>
          <a:lstStyle>
            <a:lvl1pPr marL="172800" indent="-172800" algn="just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Police système Courant"/>
              <a:buChar char="→"/>
              <a:defRPr sz="1200"/>
            </a:lvl1pPr>
            <a:lvl2pPr marL="345600" indent="-172800" algn="just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00"/>
            </a:lvl2pPr>
            <a:lvl3pPr marL="518400" indent="-172800" algn="just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itchFamily="2" charset="2"/>
              <a:buChar char="ü"/>
              <a:defRPr sz="1050"/>
            </a:lvl3pPr>
            <a:lvl4pPr indent="-172800">
              <a:lnSpc>
                <a:spcPct val="100000"/>
              </a:lnSpc>
              <a:defRPr/>
            </a:lvl4pPr>
            <a:lvl5pPr indent="-172800">
              <a:lnSpc>
                <a:spcPct val="100000"/>
              </a:lnSpc>
              <a:defRPr/>
            </a:lvl5pPr>
          </a:lstStyle>
          <a:p>
            <a:pPr lvl="0"/>
            <a:r>
              <a:rPr lang="en-US" noProof="0" dirty="0"/>
              <a:t>First level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C6CB729-DBB9-607F-6D17-FA07B2356C5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0603" y="1830276"/>
            <a:ext cx="11187220" cy="498586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 b="1">
                <a:solidFill>
                  <a:schemeClr val="bg2"/>
                </a:solidFill>
              </a:defRPr>
            </a:lvl1pPr>
            <a:lvl2pPr marL="457200" indent="0"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2"/>
                </a:solidFill>
              </a:defRPr>
            </a:lvl3pPr>
            <a:lvl4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b="0">
                <a:solidFill>
                  <a:schemeClr val="tx2"/>
                </a:solidFill>
              </a:defRPr>
            </a:lvl5pPr>
            <a:lvl6pPr marL="3456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Verdana" panose="020B0604030504040204" pitchFamily="34" charset="0"/>
              <a:buChar char="-"/>
              <a:defRPr sz="11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 noProof="0" dirty="0"/>
              <a:t>Title of the paragraph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58842C3-9B99-E606-EF3E-E81AFE5BFF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4770" y="6485400"/>
            <a:ext cx="410982" cy="2052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4398FB57-F304-4662-B848-B2A660A6857D}" type="slidenum">
              <a:rPr lang="en-US" noProof="0" smtClean="0"/>
              <a:pPr/>
              <a:t>‹Nº›</a:t>
            </a:fld>
            <a:endParaRPr lang="en-US" noProof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2C3D18A2-4AA0-FCEB-7A42-800B2D48A2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20381" y="6393608"/>
            <a:ext cx="6935100" cy="20401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9E81FF1E-6985-1058-E604-E5B74609DC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43550" y="6597624"/>
            <a:ext cx="1104900" cy="205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34A5E316-942D-490E-ABCC-797721D801C4}" type="datetime1">
              <a:rPr lang="en-US" noProof="0" smtClean="0"/>
              <a:t>11/7/2023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68046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6">
            <a:extLst>
              <a:ext uri="{FF2B5EF4-FFF2-40B4-BE49-F238E27FC236}">
                <a16:creationId xmlns:a16="http://schemas.microsoft.com/office/drawing/2014/main" id="{B2B54569-DE2C-49C3-820D-3ED544F3DA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604" y="728153"/>
            <a:ext cx="11190793" cy="46166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000" b="1" cap="none" spc="0" baseline="0">
                <a:solidFill>
                  <a:schemeClr val="accent4"/>
                </a:solidFill>
              </a:defRPr>
            </a:lvl1pPr>
          </a:lstStyle>
          <a:p>
            <a:r>
              <a:rPr lang="en-US" noProof="0" dirty="0"/>
              <a:t>Title of the presentation</a:t>
            </a:r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48E8D184-D806-4C17-A0E9-B9F9D584F1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0604" y="396413"/>
            <a:ext cx="11187221" cy="274517"/>
          </a:xfrm>
          <a:prstGeom prst="rect">
            <a:avLst/>
          </a:prstGeom>
        </p:spPr>
        <p:txBody>
          <a:bodyPr lIns="0" tIns="0" rIns="0" bIns="0" anchor="b"/>
          <a:lstStyle>
            <a:lvl1pPr marL="0" indent="0" defTabSz="914400">
              <a:lnSpc>
                <a:spcPct val="100000"/>
              </a:lnSpc>
              <a:spcBef>
                <a:spcPts val="0"/>
              </a:spcBef>
              <a:buNone/>
              <a:defRPr sz="900" b="0" cap="none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r>
              <a:rPr lang="en-US" noProof="0" dirty="0"/>
              <a:t>TITLE OF THE SUB-SECTION</a:t>
            </a:r>
            <a:endParaRPr lang="en-US" cap="none" noProof="0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7AE4791-5766-46CC-B8AA-4013C655B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6248" y="6452037"/>
            <a:ext cx="1152971" cy="271927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4400453-F629-4DF2-7317-1BA400CEA0F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0603" y="2519931"/>
            <a:ext cx="5378400" cy="3734914"/>
          </a:xfrm>
          <a:prstGeom prst="rect">
            <a:avLst/>
          </a:prstGeom>
        </p:spPr>
        <p:txBody>
          <a:bodyPr lIns="0" tIns="0" rIns="0" bIns="0"/>
          <a:lstStyle>
            <a:lvl1pPr marL="172800" indent="-172800" algn="just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Police système Courant"/>
              <a:buChar char="→"/>
              <a:defRPr sz="1200"/>
            </a:lvl1pPr>
            <a:lvl2pPr marL="345600" indent="-172800" algn="just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00"/>
            </a:lvl2pPr>
            <a:lvl3pPr marL="518400" indent="-172800" algn="just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itchFamily="2" charset="2"/>
              <a:buChar char="ü"/>
              <a:defRPr sz="1050"/>
            </a:lvl3pPr>
            <a:lvl4pPr indent="-172800">
              <a:lnSpc>
                <a:spcPct val="100000"/>
              </a:lnSpc>
              <a:defRPr/>
            </a:lvl4pPr>
            <a:lvl5pPr indent="-172800">
              <a:lnSpc>
                <a:spcPct val="100000"/>
              </a:lnSpc>
              <a:defRPr/>
            </a:lvl5pPr>
          </a:lstStyle>
          <a:p>
            <a:pPr lvl="0"/>
            <a:r>
              <a:rPr lang="en-US" noProof="0"/>
              <a:t>First level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EAAA92B-9AD5-2F66-D644-688CAC4E10F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12997" y="2519931"/>
            <a:ext cx="5378400" cy="3734914"/>
          </a:xfrm>
          <a:prstGeom prst="rect">
            <a:avLst/>
          </a:prstGeom>
        </p:spPr>
        <p:txBody>
          <a:bodyPr lIns="0" tIns="0" rIns="0" bIns="0"/>
          <a:lstStyle>
            <a:lvl1pPr marL="172800" indent="-172800" algn="just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Police système Courant"/>
              <a:buChar char="→"/>
              <a:defRPr sz="1200"/>
            </a:lvl1pPr>
            <a:lvl2pPr marL="345600" indent="-172800" algn="just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00"/>
            </a:lvl2pPr>
            <a:lvl3pPr marL="518400" indent="-172800" algn="just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itchFamily="2" charset="2"/>
              <a:buChar char="ü"/>
              <a:defRPr sz="1050"/>
            </a:lvl3pPr>
            <a:lvl4pPr indent="-172800">
              <a:lnSpc>
                <a:spcPct val="100000"/>
              </a:lnSpc>
              <a:defRPr/>
            </a:lvl4pPr>
            <a:lvl5pPr indent="-172800">
              <a:lnSpc>
                <a:spcPct val="100000"/>
              </a:lnSpc>
              <a:defRPr/>
            </a:lvl5pPr>
          </a:lstStyle>
          <a:p>
            <a:pPr lvl="0"/>
            <a:r>
              <a:rPr lang="en-US" noProof="0"/>
              <a:t>First level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9AC96CE7-4394-22E4-E186-44D23B2709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0603" y="1830276"/>
            <a:ext cx="5378400" cy="498586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 b="1">
                <a:solidFill>
                  <a:schemeClr val="bg2"/>
                </a:solidFill>
              </a:defRPr>
            </a:lvl1pPr>
            <a:lvl2pPr marL="457200" indent="0"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2"/>
                </a:solidFill>
              </a:defRPr>
            </a:lvl3pPr>
            <a:lvl4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b="0">
                <a:solidFill>
                  <a:schemeClr val="tx2"/>
                </a:solidFill>
              </a:defRPr>
            </a:lvl5pPr>
            <a:lvl6pPr marL="3456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Verdana" panose="020B0604030504040204" pitchFamily="34" charset="0"/>
              <a:buChar char="-"/>
              <a:defRPr sz="11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 noProof="0" dirty="0"/>
              <a:t>Title of the paragraph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7E76320C-2432-B67B-7C50-3799C147E1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09425" y="1830276"/>
            <a:ext cx="5378400" cy="498586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 b="1">
                <a:solidFill>
                  <a:schemeClr val="bg2"/>
                </a:solidFill>
              </a:defRPr>
            </a:lvl1pPr>
            <a:lvl2pPr marL="457200" indent="0"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2"/>
                </a:solidFill>
              </a:defRPr>
            </a:lvl3pPr>
            <a:lvl4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b="0">
                <a:solidFill>
                  <a:schemeClr val="tx2"/>
                </a:solidFill>
              </a:defRPr>
            </a:lvl5pPr>
            <a:lvl6pPr marL="3456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Verdana" panose="020B0604030504040204" pitchFamily="34" charset="0"/>
              <a:buChar char="-"/>
              <a:defRPr sz="11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 noProof="0" dirty="0"/>
              <a:t>Title of the paragraph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46C8C59-7706-986E-CCBF-FF9B5887F4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4770" y="6485400"/>
            <a:ext cx="410982" cy="2052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4398FB57-F304-4662-B848-B2A660A6857D}" type="slidenum">
              <a:rPr lang="en-US" noProof="0" smtClean="0"/>
              <a:pPr/>
              <a:t>‹Nº›</a:t>
            </a:fld>
            <a:endParaRPr lang="en-US" noProof="0"/>
          </a:p>
        </p:txBody>
      </p:sp>
      <p:sp>
        <p:nvSpPr>
          <p:cNvPr id="5" name="Espace réservé du pied de page 1">
            <a:extLst>
              <a:ext uri="{FF2B5EF4-FFF2-40B4-BE49-F238E27FC236}">
                <a16:creationId xmlns:a16="http://schemas.microsoft.com/office/drawing/2014/main" id="{89B7696B-3D96-F230-C63A-02144DD5F3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20381" y="6393608"/>
            <a:ext cx="6935100" cy="20401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F09EDC9-A28E-9B07-438D-57805C497E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43550" y="6597624"/>
            <a:ext cx="1104900" cy="205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F30D9536-842E-47B4-9EF2-46329897DB12}" type="datetime1">
              <a:rPr lang="en-US" noProof="0" smtClean="0"/>
              <a:t>11/7/2023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7947245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6">
            <a:extLst>
              <a:ext uri="{FF2B5EF4-FFF2-40B4-BE49-F238E27FC236}">
                <a16:creationId xmlns:a16="http://schemas.microsoft.com/office/drawing/2014/main" id="{B2B54569-DE2C-49C3-820D-3ED544F3DA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604" y="728153"/>
            <a:ext cx="11190793" cy="46166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000" b="1" cap="none" spc="0" baseline="0">
                <a:solidFill>
                  <a:schemeClr val="accent4"/>
                </a:solidFill>
              </a:defRPr>
            </a:lvl1pPr>
          </a:lstStyle>
          <a:p>
            <a:r>
              <a:rPr lang="en-US" noProof="0" dirty="0"/>
              <a:t>Title of the presentation</a:t>
            </a:r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48E8D184-D806-4C17-A0E9-B9F9D584F1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0604" y="396413"/>
            <a:ext cx="11187221" cy="274517"/>
          </a:xfrm>
          <a:prstGeom prst="rect">
            <a:avLst/>
          </a:prstGeom>
        </p:spPr>
        <p:txBody>
          <a:bodyPr lIns="0" tIns="0" rIns="0" bIns="0" anchor="b"/>
          <a:lstStyle>
            <a:lvl1pPr marL="0" indent="0" defTabSz="914400">
              <a:lnSpc>
                <a:spcPct val="100000"/>
              </a:lnSpc>
              <a:spcBef>
                <a:spcPts val="0"/>
              </a:spcBef>
              <a:buNone/>
              <a:defRPr sz="900" b="0" cap="none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r>
              <a:rPr lang="en-US" noProof="0" dirty="0"/>
              <a:t>TITLE OF THE SUB-SECTION</a:t>
            </a:r>
            <a:endParaRPr lang="en-US" cap="none" noProof="0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67D7F04-BA65-463C-AC41-9D1FDF9F5B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6248" y="6452037"/>
            <a:ext cx="1152971" cy="27192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3F3FD5-01DE-2E6A-5FB5-783CEEFF0A6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0603" y="2519931"/>
            <a:ext cx="3520800" cy="3735649"/>
          </a:xfrm>
          <a:prstGeom prst="rect">
            <a:avLst/>
          </a:prstGeom>
        </p:spPr>
        <p:txBody>
          <a:bodyPr lIns="0" tIns="0" rIns="0" bIns="0"/>
          <a:lstStyle>
            <a:lvl1pPr marL="172800" indent="-172800" algn="just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Police système Courant"/>
              <a:buChar char="→"/>
              <a:defRPr sz="1200"/>
            </a:lvl1pPr>
            <a:lvl2pPr marL="345600" indent="-172800" algn="just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00"/>
            </a:lvl2pPr>
            <a:lvl3pPr marL="518400" indent="-172800" algn="just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itchFamily="2" charset="2"/>
              <a:buChar char="ü"/>
              <a:defRPr sz="1050"/>
            </a:lvl3pPr>
            <a:lvl4pPr indent="-172800">
              <a:lnSpc>
                <a:spcPct val="100000"/>
              </a:lnSpc>
              <a:defRPr/>
            </a:lvl4pPr>
            <a:lvl5pPr indent="-172800">
              <a:lnSpc>
                <a:spcPct val="100000"/>
              </a:lnSpc>
              <a:defRPr/>
            </a:lvl5pPr>
          </a:lstStyle>
          <a:p>
            <a:pPr lvl="0"/>
            <a:r>
              <a:rPr lang="en-US" noProof="0"/>
              <a:t>First level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37F5733-8BF8-48AC-B70D-0434051ECED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33800" y="2519931"/>
            <a:ext cx="3520800" cy="3735649"/>
          </a:xfrm>
          <a:prstGeom prst="rect">
            <a:avLst/>
          </a:prstGeom>
        </p:spPr>
        <p:txBody>
          <a:bodyPr lIns="0" tIns="0" rIns="0" bIns="0"/>
          <a:lstStyle>
            <a:lvl1pPr marL="172800" indent="-172800" algn="just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Police système Courant"/>
              <a:buChar char="→"/>
              <a:defRPr sz="1200"/>
            </a:lvl1pPr>
            <a:lvl2pPr marL="345600" indent="-172800" algn="just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00"/>
            </a:lvl2pPr>
            <a:lvl3pPr marL="518400" indent="-172800" algn="just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itchFamily="2" charset="2"/>
              <a:buChar char="ü"/>
              <a:defRPr sz="1050"/>
            </a:lvl3pPr>
            <a:lvl4pPr indent="-172800">
              <a:lnSpc>
                <a:spcPct val="100000"/>
              </a:lnSpc>
              <a:defRPr/>
            </a:lvl4pPr>
            <a:lvl5pPr indent="-172800">
              <a:lnSpc>
                <a:spcPct val="100000"/>
              </a:lnSpc>
              <a:defRPr/>
            </a:lvl5pPr>
          </a:lstStyle>
          <a:p>
            <a:pPr lvl="0"/>
            <a:r>
              <a:rPr lang="en-US" noProof="0"/>
              <a:t>First level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D56BAF0-A136-345E-0491-59364EC7A7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70597" y="2519931"/>
            <a:ext cx="3520800" cy="3735649"/>
          </a:xfrm>
          <a:prstGeom prst="rect">
            <a:avLst/>
          </a:prstGeom>
        </p:spPr>
        <p:txBody>
          <a:bodyPr lIns="0" tIns="0" rIns="0" bIns="0"/>
          <a:lstStyle>
            <a:lvl1pPr marL="172800" indent="-172800" algn="just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Police système Courant"/>
              <a:buChar char="→"/>
              <a:defRPr sz="1200"/>
            </a:lvl1pPr>
            <a:lvl2pPr marL="345600" indent="-172800" algn="just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00"/>
            </a:lvl2pPr>
            <a:lvl3pPr marL="518400" indent="-172800" algn="just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itchFamily="2" charset="2"/>
              <a:buChar char="ü"/>
              <a:defRPr sz="1050"/>
            </a:lvl3pPr>
            <a:lvl4pPr indent="-172800">
              <a:lnSpc>
                <a:spcPct val="100000"/>
              </a:lnSpc>
              <a:defRPr/>
            </a:lvl4pPr>
            <a:lvl5pPr indent="-172800">
              <a:lnSpc>
                <a:spcPct val="100000"/>
              </a:lnSpc>
              <a:defRPr/>
            </a:lvl5pPr>
          </a:lstStyle>
          <a:p>
            <a:pPr lvl="0"/>
            <a:r>
              <a:rPr lang="en-US" noProof="0"/>
              <a:t>First level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6C682262-DD27-E822-B9A9-11C72F6FB3C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0603" y="1830276"/>
            <a:ext cx="3520800" cy="498586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bg2"/>
                </a:solidFill>
              </a:defRPr>
            </a:lvl1pPr>
            <a:lvl2pPr marL="457200" indent="0"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2"/>
                </a:solidFill>
              </a:defRPr>
            </a:lvl3pPr>
            <a:lvl4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b="0">
                <a:solidFill>
                  <a:schemeClr val="tx2"/>
                </a:solidFill>
              </a:defRPr>
            </a:lvl5pPr>
            <a:lvl6pPr marL="3456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Verdana" panose="020B0604030504040204" pitchFamily="34" charset="0"/>
              <a:buChar char="-"/>
              <a:defRPr sz="11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 noProof="0" dirty="0"/>
              <a:t>Title of the paragraph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F6062B73-48C2-E8F4-8D5F-0AA0252E0DA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35600" y="1830276"/>
            <a:ext cx="3520800" cy="498586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bg2"/>
                </a:solidFill>
              </a:defRPr>
            </a:lvl1pPr>
            <a:lvl2pPr marL="457200" indent="0"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2"/>
                </a:solidFill>
              </a:defRPr>
            </a:lvl3pPr>
            <a:lvl4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b="0">
                <a:solidFill>
                  <a:schemeClr val="tx2"/>
                </a:solidFill>
              </a:defRPr>
            </a:lvl5pPr>
            <a:lvl6pPr marL="3456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Verdana" panose="020B0604030504040204" pitchFamily="34" charset="0"/>
              <a:buChar char="-"/>
              <a:defRPr sz="11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 noProof="0" dirty="0"/>
              <a:t>Title of the paragraph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3F2432D-ABCA-43C9-3106-11F25F5DA9B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67025" y="1830276"/>
            <a:ext cx="3520800" cy="498586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bg2"/>
                </a:solidFill>
              </a:defRPr>
            </a:lvl1pPr>
            <a:lvl2pPr marL="457200" indent="0"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2"/>
                </a:solidFill>
              </a:defRPr>
            </a:lvl3pPr>
            <a:lvl4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b="0">
                <a:solidFill>
                  <a:schemeClr val="tx2"/>
                </a:solidFill>
              </a:defRPr>
            </a:lvl5pPr>
            <a:lvl6pPr marL="3456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Verdana" panose="020B0604030504040204" pitchFamily="34" charset="0"/>
              <a:buChar char="-"/>
              <a:defRPr sz="11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 noProof="0" dirty="0"/>
              <a:t>Title of the paragraph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1666B2B4-B894-8B3A-7BFA-B44987A15B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4770" y="6485400"/>
            <a:ext cx="410982" cy="2052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4398FB57-F304-4662-B848-B2A660A6857D}" type="slidenum">
              <a:rPr lang="en-US" noProof="0" smtClean="0"/>
              <a:pPr/>
              <a:t>‹Nº›</a:t>
            </a:fld>
            <a:endParaRPr lang="en-US" noProof="0"/>
          </a:p>
        </p:txBody>
      </p:sp>
      <p:sp>
        <p:nvSpPr>
          <p:cNvPr id="6" name="Espace réservé du pied de page 1">
            <a:extLst>
              <a:ext uri="{FF2B5EF4-FFF2-40B4-BE49-F238E27FC236}">
                <a16:creationId xmlns:a16="http://schemas.microsoft.com/office/drawing/2014/main" id="{E0D628AF-CE7D-6783-6F1D-ECAA58FE95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20381" y="6393608"/>
            <a:ext cx="6935100" cy="20401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D62A0286-8312-8904-A115-66A4AC10BA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43550" y="6597624"/>
            <a:ext cx="1104900" cy="205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16159296-5040-45C3-8437-CCD3F8BB4B4A}" type="datetime1">
              <a:rPr lang="en-US" noProof="0" smtClean="0"/>
              <a:t>11/7/2023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632706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65250B01-9A01-45F1-8530-309FEBA3024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86668" y="1683429"/>
            <a:ext cx="5418666" cy="4316803"/>
          </a:xfrm>
          <a:custGeom>
            <a:avLst/>
            <a:gdLst>
              <a:gd name="connsiteX0" fmla="*/ 0 w 3429297"/>
              <a:gd name="connsiteY0" fmla="*/ 0 h 3248025"/>
              <a:gd name="connsiteX1" fmla="*/ 3429297 w 3429297"/>
              <a:gd name="connsiteY1" fmla="*/ 0 h 3248025"/>
              <a:gd name="connsiteX2" fmla="*/ 3429297 w 3429297"/>
              <a:gd name="connsiteY2" fmla="*/ 3248025 h 3248025"/>
              <a:gd name="connsiteX3" fmla="*/ 0 w 3429297"/>
              <a:gd name="connsiteY3" fmla="*/ 3248025 h 3248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297" h="3248025">
                <a:moveTo>
                  <a:pt x="0" y="0"/>
                </a:moveTo>
                <a:lnTo>
                  <a:pt x="3429297" y="0"/>
                </a:lnTo>
                <a:lnTo>
                  <a:pt x="3429297" y="3248025"/>
                </a:lnTo>
                <a:lnTo>
                  <a:pt x="0" y="32480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lIns="0" tIns="0" rIns="0" bIns="0">
            <a:noAutofit/>
          </a:bodyPr>
          <a:lstStyle>
            <a:lvl1pPr marL="0" indent="0" defTabSz="91440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2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noProof="0"/>
              <a:t>   </a:t>
            </a:r>
          </a:p>
        </p:txBody>
      </p:sp>
      <p:sp>
        <p:nvSpPr>
          <p:cNvPr id="18" name="Title 16">
            <a:extLst>
              <a:ext uri="{FF2B5EF4-FFF2-40B4-BE49-F238E27FC236}">
                <a16:creationId xmlns:a16="http://schemas.microsoft.com/office/drawing/2014/main" id="{B2B54569-DE2C-49C3-820D-3ED544F3DA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604" y="728153"/>
            <a:ext cx="11190793" cy="46166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000" b="1" cap="none" spc="0" baseline="0">
                <a:solidFill>
                  <a:schemeClr val="accent4"/>
                </a:solidFill>
              </a:defRPr>
            </a:lvl1pPr>
          </a:lstStyle>
          <a:p>
            <a:r>
              <a:rPr lang="en-US" noProof="0" dirty="0"/>
              <a:t>Title of the presentation</a:t>
            </a:r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48E8D184-D806-4C17-A0E9-B9F9D584F1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0604" y="396413"/>
            <a:ext cx="11187221" cy="274517"/>
          </a:xfrm>
          <a:prstGeom prst="rect">
            <a:avLst/>
          </a:prstGeom>
        </p:spPr>
        <p:txBody>
          <a:bodyPr lIns="0" tIns="0" rIns="0" bIns="0" anchor="b"/>
          <a:lstStyle>
            <a:lvl1pPr marL="0" indent="0" defTabSz="914400">
              <a:lnSpc>
                <a:spcPct val="100000"/>
              </a:lnSpc>
              <a:spcBef>
                <a:spcPts val="0"/>
              </a:spcBef>
              <a:buNone/>
              <a:defRPr sz="900" b="0" cap="none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r>
              <a:rPr lang="en-US" noProof="0" dirty="0"/>
              <a:t>TITLE OF THE SUB-SECTION</a:t>
            </a:r>
            <a:endParaRPr lang="en-US" cap="none" noProof="0" dirty="0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201AB4E0-CC71-4279-8762-81D4713062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6248" y="6452037"/>
            <a:ext cx="1152971" cy="271927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94BA29-094D-420A-A422-0A486B4FD56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456070" y="2011571"/>
            <a:ext cx="1279860" cy="1279860"/>
          </a:xfrm>
          <a:prstGeom prst="ellipse">
            <a:avLst/>
          </a:prstGeom>
        </p:spPr>
        <p:txBody>
          <a:bodyPr lIns="0" tIns="0" rIns="0" bIns="0"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993BDA29-CA9B-436D-8FE9-6CB28A565A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44622" y="3510163"/>
            <a:ext cx="3702756" cy="307777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 b="1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2"/>
                </a:solidFill>
              </a:defRPr>
            </a:lvl3pPr>
            <a:lvl4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b="0">
                <a:solidFill>
                  <a:schemeClr val="tx2"/>
                </a:solidFill>
              </a:defRPr>
            </a:lvl5pPr>
            <a:lvl6pPr marL="3456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Verdana" panose="020B0604030504040204" pitchFamily="34" charset="0"/>
              <a:buChar char="-"/>
              <a:defRPr sz="11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 noProof="0" dirty="0"/>
              <a:t>NAME FIRST NAME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B9FF324F-E5D5-49D7-ABB7-D862B9C5D9D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44622" y="3890763"/>
            <a:ext cx="3702756" cy="307777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2"/>
                </a:solidFill>
              </a:defRPr>
            </a:lvl3pPr>
            <a:lvl4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b="0">
                <a:solidFill>
                  <a:schemeClr val="tx2"/>
                </a:solidFill>
              </a:defRPr>
            </a:lvl5pPr>
            <a:lvl6pPr marL="3456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Verdana" panose="020B0604030504040204" pitchFamily="34" charset="0"/>
              <a:buChar char="-"/>
              <a:defRPr sz="11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 noProof="0" dirty="0"/>
              <a:t>Position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3C454E27-A44E-421B-9701-F9B80AD9454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44622" y="4503711"/>
            <a:ext cx="3702756" cy="307777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2"/>
                </a:solidFill>
              </a:defRPr>
            </a:lvl3pPr>
            <a:lvl4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b="0">
                <a:solidFill>
                  <a:schemeClr val="tx2"/>
                </a:solidFill>
              </a:defRPr>
            </a:lvl5pPr>
            <a:lvl6pPr marL="3456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Verdana" panose="020B0604030504040204" pitchFamily="34" charset="0"/>
              <a:buChar char="-"/>
              <a:defRPr sz="11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 noProof="0" dirty="0"/>
              <a:t>Insert text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A36422FF-D64A-4F94-ADE7-F8D4F23C9E9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44622" y="4934012"/>
            <a:ext cx="3702756" cy="307777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2"/>
                </a:solidFill>
              </a:defRPr>
            </a:lvl3pPr>
            <a:lvl4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b="0">
                <a:solidFill>
                  <a:schemeClr val="tx2"/>
                </a:solidFill>
              </a:defRPr>
            </a:lvl5pPr>
            <a:lvl6pPr marL="3456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Verdana" panose="020B0604030504040204" pitchFamily="34" charset="0"/>
              <a:buChar char="-"/>
              <a:defRPr sz="11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 noProof="0" dirty="0"/>
              <a:t>Insert text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465D77A5-47BE-44DE-ABAC-A0CD9DDCD24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44622" y="5364312"/>
            <a:ext cx="3702756" cy="307777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2"/>
                </a:solidFill>
              </a:defRPr>
            </a:lvl3pPr>
            <a:lvl4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b="0">
                <a:solidFill>
                  <a:schemeClr val="tx2"/>
                </a:solidFill>
              </a:defRPr>
            </a:lvl5pPr>
            <a:lvl6pPr marL="3456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Verdana" panose="020B0604030504040204" pitchFamily="34" charset="0"/>
              <a:buChar char="-"/>
              <a:defRPr sz="11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 noProof="0"/>
              <a:t>Insert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9656F76-F87B-B505-8C0B-804A44E5EB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4770" y="6485400"/>
            <a:ext cx="410982" cy="2052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4398FB57-F304-4662-B848-B2A660A6857D}" type="slidenum">
              <a:rPr lang="en-US" noProof="0" smtClean="0"/>
              <a:pPr/>
              <a:t>‹Nº›</a:t>
            </a:fld>
            <a:endParaRPr lang="en-US" noProof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D87798B3-8BCF-58C1-9534-D07D61BAA9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20381" y="6393608"/>
            <a:ext cx="6935100" cy="20401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31E65DC1-0317-F886-17DB-44B7131055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43550" y="6597624"/>
            <a:ext cx="1104900" cy="205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29BCA48-EEBA-4D75-958D-49185D9CBB39}" type="datetime1">
              <a:rPr lang="en-US" noProof="0" smtClean="0"/>
              <a:t>11/7/2023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0720733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6">
            <a:extLst>
              <a:ext uri="{FF2B5EF4-FFF2-40B4-BE49-F238E27FC236}">
                <a16:creationId xmlns:a16="http://schemas.microsoft.com/office/drawing/2014/main" id="{B2B54569-DE2C-49C3-820D-3ED544F3DA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604" y="728153"/>
            <a:ext cx="11190793" cy="46166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000" b="1" cap="none" spc="0" baseline="0">
                <a:solidFill>
                  <a:schemeClr val="accent4"/>
                </a:solidFill>
              </a:defRPr>
            </a:lvl1pPr>
          </a:lstStyle>
          <a:p>
            <a:r>
              <a:rPr lang="en-US" noProof="0" dirty="0"/>
              <a:t>Title of the presentation</a:t>
            </a:r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48E8D184-D806-4C17-A0E9-B9F9D584F1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0604" y="396413"/>
            <a:ext cx="11187221" cy="274517"/>
          </a:xfrm>
          <a:prstGeom prst="rect">
            <a:avLst/>
          </a:prstGeom>
        </p:spPr>
        <p:txBody>
          <a:bodyPr lIns="0" tIns="0" rIns="0" bIns="0" anchor="b"/>
          <a:lstStyle>
            <a:lvl1pPr marL="0" indent="0" defTabSz="914400">
              <a:lnSpc>
                <a:spcPct val="100000"/>
              </a:lnSpc>
              <a:spcBef>
                <a:spcPts val="0"/>
              </a:spcBef>
              <a:buNone/>
              <a:defRPr sz="900" b="0" cap="none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r>
              <a:rPr lang="en-US" noProof="0" dirty="0"/>
              <a:t>TITLE OF THE SUB-SECTION</a:t>
            </a:r>
            <a:endParaRPr lang="en-US" cap="none" noProof="0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67D7F04-BA65-463C-AC41-9D1FDF9F5B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6248" y="6452037"/>
            <a:ext cx="1152971" cy="271927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DDCC5A5-E19D-47EC-91E4-0CCF6ACC31C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604" y="1683429"/>
            <a:ext cx="3567277" cy="4316803"/>
          </a:xfrm>
          <a:custGeom>
            <a:avLst/>
            <a:gdLst>
              <a:gd name="connsiteX0" fmla="*/ 0 w 3429297"/>
              <a:gd name="connsiteY0" fmla="*/ 0 h 3248025"/>
              <a:gd name="connsiteX1" fmla="*/ 3429297 w 3429297"/>
              <a:gd name="connsiteY1" fmla="*/ 0 h 3248025"/>
              <a:gd name="connsiteX2" fmla="*/ 3429297 w 3429297"/>
              <a:gd name="connsiteY2" fmla="*/ 3248025 h 3248025"/>
              <a:gd name="connsiteX3" fmla="*/ 0 w 3429297"/>
              <a:gd name="connsiteY3" fmla="*/ 3248025 h 3248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297" h="3248025">
                <a:moveTo>
                  <a:pt x="0" y="0"/>
                </a:moveTo>
                <a:lnTo>
                  <a:pt x="3429297" y="0"/>
                </a:lnTo>
                <a:lnTo>
                  <a:pt x="3429297" y="3248025"/>
                </a:lnTo>
                <a:lnTo>
                  <a:pt x="0" y="32480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lIns="0" tIns="0" rIns="0" bIns="0">
            <a:noAutofit/>
          </a:bodyPr>
          <a:lstStyle>
            <a:lvl1pPr marL="0" indent="0" defTabSz="91440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2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noProof="0"/>
              <a:t>   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301CBB7C-7D93-4032-A32E-B725CED4536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747845" y="2094459"/>
            <a:ext cx="1072794" cy="1072794"/>
          </a:xfrm>
          <a:prstGeom prst="ellipse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69F75735-C780-45DB-AE74-27464EEE09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0573" y="3385985"/>
            <a:ext cx="2927338" cy="307777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2"/>
                </a:solidFill>
              </a:defRPr>
            </a:lvl3pPr>
            <a:lvl4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b="0">
                <a:solidFill>
                  <a:schemeClr val="tx2"/>
                </a:solidFill>
              </a:defRPr>
            </a:lvl5pPr>
            <a:lvl6pPr marL="3456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Verdana" panose="020B0604030504040204" pitchFamily="34" charset="0"/>
              <a:buChar char="-"/>
              <a:defRPr sz="11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 noProof="0" dirty="0"/>
              <a:t>NAME FIRST NAME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863162FD-665E-4A50-A057-DFD5D40A16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0573" y="3766585"/>
            <a:ext cx="2927338" cy="307777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 b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2"/>
                </a:solidFill>
              </a:defRPr>
            </a:lvl3pPr>
            <a:lvl4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b="0">
                <a:solidFill>
                  <a:schemeClr val="tx2"/>
                </a:solidFill>
              </a:defRPr>
            </a:lvl5pPr>
            <a:lvl6pPr marL="3456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Verdana" panose="020B0604030504040204" pitchFamily="34" charset="0"/>
              <a:buChar char="-"/>
              <a:defRPr sz="11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 noProof="0" dirty="0"/>
              <a:t>Position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B594E5D0-74EF-4E5A-951D-842C4C1AE5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0573" y="4420824"/>
            <a:ext cx="2927338" cy="307777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100" b="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2"/>
                </a:solidFill>
              </a:defRPr>
            </a:lvl3pPr>
            <a:lvl4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b="0">
                <a:solidFill>
                  <a:schemeClr val="tx2"/>
                </a:solidFill>
              </a:defRPr>
            </a:lvl5pPr>
            <a:lvl6pPr marL="3456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Verdana" panose="020B0604030504040204" pitchFamily="34" charset="0"/>
              <a:buChar char="-"/>
              <a:defRPr sz="11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 noProof="0"/>
              <a:t>Insert text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6FB33BCA-20FA-4D2A-9E5B-DF479B96BEE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0573" y="4851125"/>
            <a:ext cx="2927338" cy="307777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100" b="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2"/>
                </a:solidFill>
              </a:defRPr>
            </a:lvl3pPr>
            <a:lvl4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b="0">
                <a:solidFill>
                  <a:schemeClr val="tx2"/>
                </a:solidFill>
              </a:defRPr>
            </a:lvl5pPr>
            <a:lvl6pPr marL="3456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Verdana" panose="020B0604030504040204" pitchFamily="34" charset="0"/>
              <a:buChar char="-"/>
              <a:defRPr sz="11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 noProof="0"/>
              <a:t>Insert text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9FA9AFA0-57AB-4CFA-ADAF-74EAD4256D1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0573" y="5281425"/>
            <a:ext cx="2927338" cy="307777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100" b="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2"/>
                </a:solidFill>
              </a:defRPr>
            </a:lvl3pPr>
            <a:lvl4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b="0">
                <a:solidFill>
                  <a:schemeClr val="tx2"/>
                </a:solidFill>
              </a:defRPr>
            </a:lvl5pPr>
            <a:lvl6pPr marL="3456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Verdana" panose="020B0604030504040204" pitchFamily="34" charset="0"/>
              <a:buChar char="-"/>
              <a:defRPr sz="11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 noProof="0"/>
              <a:t>Insert text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4D8DCCBE-7B22-43AE-A331-23E566359D2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12362" y="1683429"/>
            <a:ext cx="3567277" cy="4316803"/>
          </a:xfrm>
          <a:custGeom>
            <a:avLst/>
            <a:gdLst>
              <a:gd name="connsiteX0" fmla="*/ 0 w 3429297"/>
              <a:gd name="connsiteY0" fmla="*/ 0 h 3248025"/>
              <a:gd name="connsiteX1" fmla="*/ 3429297 w 3429297"/>
              <a:gd name="connsiteY1" fmla="*/ 0 h 3248025"/>
              <a:gd name="connsiteX2" fmla="*/ 3429297 w 3429297"/>
              <a:gd name="connsiteY2" fmla="*/ 3248025 h 3248025"/>
              <a:gd name="connsiteX3" fmla="*/ 0 w 3429297"/>
              <a:gd name="connsiteY3" fmla="*/ 3248025 h 3248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297" h="3248025">
                <a:moveTo>
                  <a:pt x="0" y="0"/>
                </a:moveTo>
                <a:lnTo>
                  <a:pt x="3429297" y="0"/>
                </a:lnTo>
                <a:lnTo>
                  <a:pt x="3429297" y="3248025"/>
                </a:lnTo>
                <a:lnTo>
                  <a:pt x="0" y="32480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lIns="0" tIns="0" rIns="0" bIns="0">
            <a:noAutofit/>
          </a:bodyPr>
          <a:lstStyle>
            <a:lvl1pPr marL="0" indent="0" defTabSz="91440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2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noProof="0"/>
              <a:t>  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009F04F4-8411-4660-A545-12F95B0773D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24120" y="1683429"/>
            <a:ext cx="3567277" cy="4316803"/>
          </a:xfrm>
          <a:custGeom>
            <a:avLst/>
            <a:gdLst>
              <a:gd name="connsiteX0" fmla="*/ 0 w 3429297"/>
              <a:gd name="connsiteY0" fmla="*/ 0 h 3248025"/>
              <a:gd name="connsiteX1" fmla="*/ 3429297 w 3429297"/>
              <a:gd name="connsiteY1" fmla="*/ 0 h 3248025"/>
              <a:gd name="connsiteX2" fmla="*/ 3429297 w 3429297"/>
              <a:gd name="connsiteY2" fmla="*/ 3248025 h 3248025"/>
              <a:gd name="connsiteX3" fmla="*/ 0 w 3429297"/>
              <a:gd name="connsiteY3" fmla="*/ 3248025 h 3248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297" h="3248025">
                <a:moveTo>
                  <a:pt x="0" y="0"/>
                </a:moveTo>
                <a:lnTo>
                  <a:pt x="3429297" y="0"/>
                </a:lnTo>
                <a:lnTo>
                  <a:pt x="3429297" y="3248025"/>
                </a:lnTo>
                <a:lnTo>
                  <a:pt x="0" y="32480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lIns="0" tIns="0" rIns="0" bIns="0">
            <a:noAutofit/>
          </a:bodyPr>
          <a:lstStyle>
            <a:lvl1pPr marL="0" indent="0" defTabSz="91440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2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noProof="0"/>
              <a:t>   </a:t>
            </a:r>
          </a:p>
        </p:txBody>
      </p:sp>
      <p:sp>
        <p:nvSpPr>
          <p:cNvPr id="30" name="Picture Placeholder 2">
            <a:extLst>
              <a:ext uri="{FF2B5EF4-FFF2-40B4-BE49-F238E27FC236}">
                <a16:creationId xmlns:a16="http://schemas.microsoft.com/office/drawing/2014/main" id="{0B1523D0-AB7C-447B-9B06-B70B8D174416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559603" y="2094459"/>
            <a:ext cx="1072794" cy="1072794"/>
          </a:xfrm>
          <a:prstGeom prst="ellipse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52EC25A7-9459-4192-88A5-D227E4B5C6A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32331" y="3385985"/>
            <a:ext cx="2927338" cy="307777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2"/>
                </a:solidFill>
              </a:defRPr>
            </a:lvl3pPr>
            <a:lvl4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b="0">
                <a:solidFill>
                  <a:schemeClr val="tx2"/>
                </a:solidFill>
              </a:defRPr>
            </a:lvl5pPr>
            <a:lvl6pPr marL="3456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Verdana" panose="020B0604030504040204" pitchFamily="34" charset="0"/>
              <a:buChar char="-"/>
              <a:defRPr sz="11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 noProof="0" dirty="0"/>
              <a:t>NAME FIRST NAME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1C8A0275-0FCD-4749-BFE1-1BA28AA45FE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32331" y="3766585"/>
            <a:ext cx="2927338" cy="307777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 b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2"/>
                </a:solidFill>
              </a:defRPr>
            </a:lvl3pPr>
            <a:lvl4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b="0">
                <a:solidFill>
                  <a:schemeClr val="tx2"/>
                </a:solidFill>
              </a:defRPr>
            </a:lvl5pPr>
            <a:lvl6pPr marL="3456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Verdana" panose="020B0604030504040204" pitchFamily="34" charset="0"/>
              <a:buChar char="-"/>
              <a:defRPr sz="11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 noProof="0" dirty="0"/>
              <a:t>Position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24437293-B0E3-40C1-AC05-8031B07A4E8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32331" y="4420824"/>
            <a:ext cx="2927338" cy="307777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100" b="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2"/>
                </a:solidFill>
              </a:defRPr>
            </a:lvl3pPr>
            <a:lvl4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b="0">
                <a:solidFill>
                  <a:schemeClr val="tx2"/>
                </a:solidFill>
              </a:defRPr>
            </a:lvl5pPr>
            <a:lvl6pPr marL="3456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Verdana" panose="020B0604030504040204" pitchFamily="34" charset="0"/>
              <a:buChar char="-"/>
              <a:defRPr sz="11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 noProof="0"/>
              <a:t>Insert text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105E6962-1761-4B9C-A3B1-723BE9AAAB4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32331" y="4851125"/>
            <a:ext cx="2927338" cy="307777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100" b="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2"/>
                </a:solidFill>
              </a:defRPr>
            </a:lvl3pPr>
            <a:lvl4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b="0">
                <a:solidFill>
                  <a:schemeClr val="tx2"/>
                </a:solidFill>
              </a:defRPr>
            </a:lvl5pPr>
            <a:lvl6pPr marL="3456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Verdana" panose="020B0604030504040204" pitchFamily="34" charset="0"/>
              <a:buChar char="-"/>
              <a:defRPr sz="11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 noProof="0"/>
              <a:t>Insert text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8A1CFB59-83E1-489F-940C-DDE5D7E9B00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32331" y="5281425"/>
            <a:ext cx="2927338" cy="307777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100" b="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2"/>
                </a:solidFill>
              </a:defRPr>
            </a:lvl3pPr>
            <a:lvl4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b="0">
                <a:solidFill>
                  <a:schemeClr val="tx2"/>
                </a:solidFill>
              </a:defRPr>
            </a:lvl5pPr>
            <a:lvl6pPr marL="3456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Verdana" panose="020B0604030504040204" pitchFamily="34" charset="0"/>
              <a:buChar char="-"/>
              <a:defRPr sz="11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 noProof="0"/>
              <a:t>Insert text</a:t>
            </a:r>
          </a:p>
        </p:txBody>
      </p:sp>
      <p:sp>
        <p:nvSpPr>
          <p:cNvPr id="36" name="Picture Placeholder 2">
            <a:extLst>
              <a:ext uri="{FF2B5EF4-FFF2-40B4-BE49-F238E27FC236}">
                <a16:creationId xmlns:a16="http://schemas.microsoft.com/office/drawing/2014/main" id="{11B07ED1-9235-4C0A-A447-6D43032533F4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9371361" y="2094459"/>
            <a:ext cx="1072794" cy="1072794"/>
          </a:xfrm>
          <a:prstGeom prst="ellipse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3A894ABF-80E6-453A-990B-EC050078542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44089" y="3385985"/>
            <a:ext cx="2927338" cy="307777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2"/>
                </a:solidFill>
              </a:defRPr>
            </a:lvl3pPr>
            <a:lvl4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b="0">
                <a:solidFill>
                  <a:schemeClr val="tx2"/>
                </a:solidFill>
              </a:defRPr>
            </a:lvl5pPr>
            <a:lvl6pPr marL="3456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Verdana" panose="020B0604030504040204" pitchFamily="34" charset="0"/>
              <a:buChar char="-"/>
              <a:defRPr sz="11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 noProof="0" dirty="0"/>
              <a:t>NAME FIRST NAME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81D1C60C-6F85-44EE-AC0F-DA870695870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444089" y="3766585"/>
            <a:ext cx="2927338" cy="307777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 b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2"/>
                </a:solidFill>
              </a:defRPr>
            </a:lvl3pPr>
            <a:lvl4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b="0">
                <a:solidFill>
                  <a:schemeClr val="tx2"/>
                </a:solidFill>
              </a:defRPr>
            </a:lvl5pPr>
            <a:lvl6pPr marL="3456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Verdana" panose="020B0604030504040204" pitchFamily="34" charset="0"/>
              <a:buChar char="-"/>
              <a:defRPr sz="11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 noProof="0" dirty="0"/>
              <a:t>Position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E960C318-1C57-4DC9-8120-EC8E43D4DE6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444089" y="4420824"/>
            <a:ext cx="2927338" cy="307777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100" b="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2"/>
                </a:solidFill>
              </a:defRPr>
            </a:lvl3pPr>
            <a:lvl4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b="0">
                <a:solidFill>
                  <a:schemeClr val="tx2"/>
                </a:solidFill>
              </a:defRPr>
            </a:lvl5pPr>
            <a:lvl6pPr marL="3456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Verdana" panose="020B0604030504040204" pitchFamily="34" charset="0"/>
              <a:buChar char="-"/>
              <a:defRPr sz="11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 noProof="0"/>
              <a:t>Insert text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37FC356C-9F92-40FE-BAC7-519EF3805D6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444089" y="4851125"/>
            <a:ext cx="2927338" cy="307777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100" b="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2"/>
                </a:solidFill>
              </a:defRPr>
            </a:lvl3pPr>
            <a:lvl4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b="0">
                <a:solidFill>
                  <a:schemeClr val="tx2"/>
                </a:solidFill>
              </a:defRPr>
            </a:lvl5pPr>
            <a:lvl6pPr marL="3456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Verdana" panose="020B0604030504040204" pitchFamily="34" charset="0"/>
              <a:buChar char="-"/>
              <a:defRPr sz="11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 noProof="0"/>
              <a:t>Insert text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D883C4B8-69FC-4453-B298-C1204D2B753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444089" y="5281425"/>
            <a:ext cx="2927338" cy="307777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100" b="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2"/>
                </a:solidFill>
              </a:defRPr>
            </a:lvl3pPr>
            <a:lvl4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b="0">
                <a:solidFill>
                  <a:schemeClr val="tx2"/>
                </a:solidFill>
              </a:defRPr>
            </a:lvl5pPr>
            <a:lvl6pPr marL="3456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Verdana" panose="020B0604030504040204" pitchFamily="34" charset="0"/>
              <a:buChar char="-"/>
              <a:defRPr sz="11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 noProof="0"/>
              <a:t>Insert text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F1DB506-02AE-718E-EE48-34E2BE79DC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4770" y="6485400"/>
            <a:ext cx="410982" cy="2052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4398FB57-F304-4662-B848-B2A660A6857D}" type="slidenum">
              <a:rPr lang="en-US" noProof="0" smtClean="0"/>
              <a:pPr/>
              <a:t>‹Nº›</a:t>
            </a:fld>
            <a:endParaRPr lang="en-US" noProof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C487F483-0982-569D-93DF-675E03FA17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20381" y="6393608"/>
            <a:ext cx="6935100" cy="20401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B693EA6-CA6A-A16E-68AE-29E715C04C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43550" y="6597624"/>
            <a:ext cx="1104900" cy="205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6DA5EC5-668C-4377-81A3-74F3C6147A16}" type="datetime1">
              <a:rPr lang="en-US" noProof="0" smtClean="0"/>
              <a:t>11/7/2023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5068892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 Placeholder 20">
            <a:extLst>
              <a:ext uri="{FF2B5EF4-FFF2-40B4-BE49-F238E27FC236}">
                <a16:creationId xmlns:a16="http://schemas.microsoft.com/office/drawing/2014/main" id="{71225F7C-ABFA-4435-9AE6-C1426F1581B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00604" y="4000984"/>
            <a:ext cx="3567277" cy="2128863"/>
          </a:xfrm>
          <a:custGeom>
            <a:avLst/>
            <a:gdLst>
              <a:gd name="connsiteX0" fmla="*/ 0 w 3429297"/>
              <a:gd name="connsiteY0" fmla="*/ 0 h 3248025"/>
              <a:gd name="connsiteX1" fmla="*/ 3429297 w 3429297"/>
              <a:gd name="connsiteY1" fmla="*/ 0 h 3248025"/>
              <a:gd name="connsiteX2" fmla="*/ 3429297 w 3429297"/>
              <a:gd name="connsiteY2" fmla="*/ 3248025 h 3248025"/>
              <a:gd name="connsiteX3" fmla="*/ 0 w 3429297"/>
              <a:gd name="connsiteY3" fmla="*/ 3248025 h 3248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297" h="3248025">
                <a:moveTo>
                  <a:pt x="0" y="0"/>
                </a:moveTo>
                <a:lnTo>
                  <a:pt x="3429297" y="0"/>
                </a:lnTo>
                <a:lnTo>
                  <a:pt x="3429297" y="3248025"/>
                </a:lnTo>
                <a:lnTo>
                  <a:pt x="0" y="32480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lIns="0" tIns="0" rIns="0" bIns="0">
            <a:noAutofit/>
          </a:bodyPr>
          <a:lstStyle>
            <a:lvl1pPr marL="0" indent="0" defTabSz="91440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2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noProof="0"/>
              <a:t>   </a:t>
            </a:r>
          </a:p>
        </p:txBody>
      </p:sp>
      <p:sp>
        <p:nvSpPr>
          <p:cNvPr id="43" name="Text Placeholder 27">
            <a:extLst>
              <a:ext uri="{FF2B5EF4-FFF2-40B4-BE49-F238E27FC236}">
                <a16:creationId xmlns:a16="http://schemas.microsoft.com/office/drawing/2014/main" id="{378FB15B-5308-48EB-BA03-7BC62ECB848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312362" y="4000984"/>
            <a:ext cx="3567277" cy="2128863"/>
          </a:xfrm>
          <a:custGeom>
            <a:avLst/>
            <a:gdLst>
              <a:gd name="connsiteX0" fmla="*/ 0 w 3429297"/>
              <a:gd name="connsiteY0" fmla="*/ 0 h 3248025"/>
              <a:gd name="connsiteX1" fmla="*/ 3429297 w 3429297"/>
              <a:gd name="connsiteY1" fmla="*/ 0 h 3248025"/>
              <a:gd name="connsiteX2" fmla="*/ 3429297 w 3429297"/>
              <a:gd name="connsiteY2" fmla="*/ 3248025 h 3248025"/>
              <a:gd name="connsiteX3" fmla="*/ 0 w 3429297"/>
              <a:gd name="connsiteY3" fmla="*/ 3248025 h 3248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297" h="3248025">
                <a:moveTo>
                  <a:pt x="0" y="0"/>
                </a:moveTo>
                <a:lnTo>
                  <a:pt x="3429297" y="0"/>
                </a:lnTo>
                <a:lnTo>
                  <a:pt x="3429297" y="3248025"/>
                </a:lnTo>
                <a:lnTo>
                  <a:pt x="0" y="32480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lIns="0" tIns="0" rIns="0" bIns="0">
            <a:noAutofit/>
          </a:bodyPr>
          <a:lstStyle>
            <a:lvl1pPr marL="0" indent="0" defTabSz="91440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2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noProof="0"/>
              <a:t>   </a:t>
            </a:r>
          </a:p>
        </p:txBody>
      </p:sp>
      <p:sp>
        <p:nvSpPr>
          <p:cNvPr id="44" name="Text Placeholder 28">
            <a:extLst>
              <a:ext uri="{FF2B5EF4-FFF2-40B4-BE49-F238E27FC236}">
                <a16:creationId xmlns:a16="http://schemas.microsoft.com/office/drawing/2014/main" id="{F72E32CB-9B34-44C9-B1F6-19FECB53B16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124120" y="4000984"/>
            <a:ext cx="3567277" cy="2128863"/>
          </a:xfrm>
          <a:custGeom>
            <a:avLst/>
            <a:gdLst>
              <a:gd name="connsiteX0" fmla="*/ 0 w 3429297"/>
              <a:gd name="connsiteY0" fmla="*/ 0 h 3248025"/>
              <a:gd name="connsiteX1" fmla="*/ 3429297 w 3429297"/>
              <a:gd name="connsiteY1" fmla="*/ 0 h 3248025"/>
              <a:gd name="connsiteX2" fmla="*/ 3429297 w 3429297"/>
              <a:gd name="connsiteY2" fmla="*/ 3248025 h 3248025"/>
              <a:gd name="connsiteX3" fmla="*/ 0 w 3429297"/>
              <a:gd name="connsiteY3" fmla="*/ 3248025 h 3248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297" h="3248025">
                <a:moveTo>
                  <a:pt x="0" y="0"/>
                </a:moveTo>
                <a:lnTo>
                  <a:pt x="3429297" y="0"/>
                </a:lnTo>
                <a:lnTo>
                  <a:pt x="3429297" y="3248025"/>
                </a:lnTo>
                <a:lnTo>
                  <a:pt x="0" y="32480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lIns="0" tIns="0" rIns="0" bIns="0">
            <a:noAutofit/>
          </a:bodyPr>
          <a:lstStyle>
            <a:lvl1pPr marL="0" indent="0" defTabSz="91440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2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noProof="0"/>
              <a:t>   </a:t>
            </a:r>
          </a:p>
        </p:txBody>
      </p:sp>
      <p:sp>
        <p:nvSpPr>
          <p:cNvPr id="18" name="Title 16">
            <a:extLst>
              <a:ext uri="{FF2B5EF4-FFF2-40B4-BE49-F238E27FC236}">
                <a16:creationId xmlns:a16="http://schemas.microsoft.com/office/drawing/2014/main" id="{B2B54569-DE2C-49C3-820D-3ED544F3DA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604" y="728153"/>
            <a:ext cx="11190793" cy="46166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000" b="1" cap="none" spc="0" baseline="0">
                <a:solidFill>
                  <a:schemeClr val="accent4"/>
                </a:solidFill>
              </a:defRPr>
            </a:lvl1pPr>
          </a:lstStyle>
          <a:p>
            <a:r>
              <a:rPr lang="en-US" noProof="0" dirty="0"/>
              <a:t>Title of the presentation</a:t>
            </a:r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48E8D184-D806-4C17-A0E9-B9F9D584F1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0604" y="396413"/>
            <a:ext cx="11187221" cy="274517"/>
          </a:xfrm>
          <a:prstGeom prst="rect">
            <a:avLst/>
          </a:prstGeom>
        </p:spPr>
        <p:txBody>
          <a:bodyPr lIns="0" tIns="0" rIns="0" bIns="0" anchor="b"/>
          <a:lstStyle>
            <a:lvl1pPr marL="0" indent="0" defTabSz="914400">
              <a:lnSpc>
                <a:spcPct val="100000"/>
              </a:lnSpc>
              <a:spcBef>
                <a:spcPts val="0"/>
              </a:spcBef>
              <a:buNone/>
              <a:defRPr sz="900" b="0" cap="none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r>
              <a:rPr lang="en-US" noProof="0" dirty="0"/>
              <a:t>TITLE OF THE SUB-SECTION</a:t>
            </a:r>
            <a:endParaRPr lang="en-US" cap="none" noProof="0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67D7F04-BA65-463C-AC41-9D1FDF9F5B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6248" y="6452037"/>
            <a:ext cx="1152971" cy="271927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DDCC5A5-E19D-47EC-91E4-0CCF6ACC31C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604" y="1683429"/>
            <a:ext cx="3567277" cy="2128863"/>
          </a:xfrm>
          <a:custGeom>
            <a:avLst/>
            <a:gdLst>
              <a:gd name="connsiteX0" fmla="*/ 0 w 3429297"/>
              <a:gd name="connsiteY0" fmla="*/ 0 h 3248025"/>
              <a:gd name="connsiteX1" fmla="*/ 3429297 w 3429297"/>
              <a:gd name="connsiteY1" fmla="*/ 0 h 3248025"/>
              <a:gd name="connsiteX2" fmla="*/ 3429297 w 3429297"/>
              <a:gd name="connsiteY2" fmla="*/ 3248025 h 3248025"/>
              <a:gd name="connsiteX3" fmla="*/ 0 w 3429297"/>
              <a:gd name="connsiteY3" fmla="*/ 3248025 h 3248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297" h="3248025">
                <a:moveTo>
                  <a:pt x="0" y="0"/>
                </a:moveTo>
                <a:lnTo>
                  <a:pt x="3429297" y="0"/>
                </a:lnTo>
                <a:lnTo>
                  <a:pt x="3429297" y="3248025"/>
                </a:lnTo>
                <a:lnTo>
                  <a:pt x="0" y="32480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lIns="0" tIns="0" rIns="0" bIns="0">
            <a:noAutofit/>
          </a:bodyPr>
          <a:lstStyle>
            <a:lvl1pPr marL="0" indent="0" defTabSz="91440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2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noProof="0"/>
              <a:t>   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301CBB7C-7D93-4032-A32E-B725CED4536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49620" y="2350977"/>
            <a:ext cx="793767" cy="793767"/>
          </a:xfrm>
          <a:prstGeom prst="ellipse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100"/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69F75735-C780-45DB-AE74-27464EEE09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92403" y="2175350"/>
            <a:ext cx="1916262" cy="184666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 b="1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2"/>
                </a:solidFill>
              </a:defRPr>
            </a:lvl3pPr>
            <a:lvl4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b="0">
                <a:solidFill>
                  <a:schemeClr val="tx2"/>
                </a:solidFill>
              </a:defRPr>
            </a:lvl5pPr>
            <a:lvl6pPr marL="3456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Verdana" panose="020B0604030504040204" pitchFamily="34" charset="0"/>
              <a:buChar char="-"/>
              <a:defRPr sz="11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 noProof="0" dirty="0"/>
              <a:t>NAME FIRST NAME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863162FD-665E-4A50-A057-DFD5D40A16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92403" y="2413757"/>
            <a:ext cx="1916262" cy="153888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 b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2"/>
                </a:solidFill>
              </a:defRPr>
            </a:lvl3pPr>
            <a:lvl4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b="0">
                <a:solidFill>
                  <a:schemeClr val="tx2"/>
                </a:solidFill>
              </a:defRPr>
            </a:lvl5pPr>
            <a:lvl6pPr marL="3456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Verdana" panose="020B0604030504040204" pitchFamily="34" charset="0"/>
              <a:buChar char="-"/>
              <a:defRPr sz="11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 noProof="0" dirty="0"/>
              <a:t>Position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B594E5D0-74EF-4E5A-951D-842C4C1AE5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92403" y="2718415"/>
            <a:ext cx="1916262" cy="153888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900" b="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2"/>
                </a:solidFill>
              </a:defRPr>
            </a:lvl3pPr>
            <a:lvl4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b="0">
                <a:solidFill>
                  <a:schemeClr val="tx2"/>
                </a:solidFill>
              </a:defRPr>
            </a:lvl5pPr>
            <a:lvl6pPr marL="3456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Verdana" panose="020B0604030504040204" pitchFamily="34" charset="0"/>
              <a:buChar char="-"/>
              <a:defRPr sz="11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 noProof="0"/>
              <a:t>Insert text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6FB33BCA-20FA-4D2A-9E5B-DF479B96BEE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92403" y="2942449"/>
            <a:ext cx="1916262" cy="153888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900" b="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2"/>
                </a:solidFill>
              </a:defRPr>
            </a:lvl3pPr>
            <a:lvl4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b="0">
                <a:solidFill>
                  <a:schemeClr val="tx2"/>
                </a:solidFill>
              </a:defRPr>
            </a:lvl5pPr>
            <a:lvl6pPr marL="3456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Verdana" panose="020B0604030504040204" pitchFamily="34" charset="0"/>
              <a:buChar char="-"/>
              <a:defRPr sz="11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 noProof="0"/>
              <a:t>Insert text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9FA9AFA0-57AB-4CFA-ADAF-74EAD4256D1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792403" y="3166482"/>
            <a:ext cx="1916262" cy="153888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900" b="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2"/>
                </a:solidFill>
              </a:defRPr>
            </a:lvl3pPr>
            <a:lvl4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b="0">
                <a:solidFill>
                  <a:schemeClr val="tx2"/>
                </a:solidFill>
              </a:defRPr>
            </a:lvl5pPr>
            <a:lvl6pPr marL="3456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Verdana" panose="020B0604030504040204" pitchFamily="34" charset="0"/>
              <a:buChar char="-"/>
              <a:defRPr sz="11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 noProof="0"/>
              <a:t>Insert text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4D8DCCBE-7B22-43AE-A331-23E566359D2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12362" y="1683429"/>
            <a:ext cx="3567277" cy="2128863"/>
          </a:xfrm>
          <a:custGeom>
            <a:avLst/>
            <a:gdLst>
              <a:gd name="connsiteX0" fmla="*/ 0 w 3429297"/>
              <a:gd name="connsiteY0" fmla="*/ 0 h 3248025"/>
              <a:gd name="connsiteX1" fmla="*/ 3429297 w 3429297"/>
              <a:gd name="connsiteY1" fmla="*/ 0 h 3248025"/>
              <a:gd name="connsiteX2" fmla="*/ 3429297 w 3429297"/>
              <a:gd name="connsiteY2" fmla="*/ 3248025 h 3248025"/>
              <a:gd name="connsiteX3" fmla="*/ 0 w 3429297"/>
              <a:gd name="connsiteY3" fmla="*/ 3248025 h 3248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297" h="3248025">
                <a:moveTo>
                  <a:pt x="0" y="0"/>
                </a:moveTo>
                <a:lnTo>
                  <a:pt x="3429297" y="0"/>
                </a:lnTo>
                <a:lnTo>
                  <a:pt x="3429297" y="3248025"/>
                </a:lnTo>
                <a:lnTo>
                  <a:pt x="0" y="32480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lIns="0" tIns="0" rIns="0" bIns="0">
            <a:noAutofit/>
          </a:bodyPr>
          <a:lstStyle>
            <a:lvl1pPr marL="0" indent="0" defTabSz="91440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2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noProof="0"/>
              <a:t>  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009F04F4-8411-4660-A545-12F95B0773D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24120" y="1683429"/>
            <a:ext cx="3567277" cy="2128863"/>
          </a:xfrm>
          <a:custGeom>
            <a:avLst/>
            <a:gdLst>
              <a:gd name="connsiteX0" fmla="*/ 0 w 3429297"/>
              <a:gd name="connsiteY0" fmla="*/ 0 h 3248025"/>
              <a:gd name="connsiteX1" fmla="*/ 3429297 w 3429297"/>
              <a:gd name="connsiteY1" fmla="*/ 0 h 3248025"/>
              <a:gd name="connsiteX2" fmla="*/ 3429297 w 3429297"/>
              <a:gd name="connsiteY2" fmla="*/ 3248025 h 3248025"/>
              <a:gd name="connsiteX3" fmla="*/ 0 w 3429297"/>
              <a:gd name="connsiteY3" fmla="*/ 3248025 h 3248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297" h="3248025">
                <a:moveTo>
                  <a:pt x="0" y="0"/>
                </a:moveTo>
                <a:lnTo>
                  <a:pt x="3429297" y="0"/>
                </a:lnTo>
                <a:lnTo>
                  <a:pt x="3429297" y="3248025"/>
                </a:lnTo>
                <a:lnTo>
                  <a:pt x="0" y="32480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lIns="0" tIns="0" rIns="0" bIns="0">
            <a:noAutofit/>
          </a:bodyPr>
          <a:lstStyle>
            <a:lvl1pPr marL="0" indent="0" defTabSz="91440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2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noProof="0"/>
              <a:t>   </a:t>
            </a:r>
          </a:p>
        </p:txBody>
      </p:sp>
      <p:sp>
        <p:nvSpPr>
          <p:cNvPr id="45" name="Picture Placeholder 2">
            <a:extLst>
              <a:ext uri="{FF2B5EF4-FFF2-40B4-BE49-F238E27FC236}">
                <a16:creationId xmlns:a16="http://schemas.microsoft.com/office/drawing/2014/main" id="{2ACEF910-04A9-4BE9-9913-13845E1693AD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4561378" y="2350977"/>
            <a:ext cx="793767" cy="793767"/>
          </a:xfrm>
          <a:prstGeom prst="ellipse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100"/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7CFC5F29-45CA-46DD-8EDB-116E02D490E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604161" y="2175350"/>
            <a:ext cx="1916262" cy="184666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 b="1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2"/>
                </a:solidFill>
              </a:defRPr>
            </a:lvl3pPr>
            <a:lvl4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b="0">
                <a:solidFill>
                  <a:schemeClr val="tx2"/>
                </a:solidFill>
              </a:defRPr>
            </a:lvl5pPr>
            <a:lvl6pPr marL="3456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Verdana" panose="020B0604030504040204" pitchFamily="34" charset="0"/>
              <a:buChar char="-"/>
              <a:defRPr sz="11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 noProof="0" dirty="0"/>
              <a:t>NAME FIRST NAME</a:t>
            </a:r>
          </a:p>
        </p:txBody>
      </p:sp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9E65B059-B4F7-4DA2-9A2D-8927C1A4B66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604161" y="2413757"/>
            <a:ext cx="1916262" cy="153888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 b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2"/>
                </a:solidFill>
              </a:defRPr>
            </a:lvl3pPr>
            <a:lvl4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b="0">
                <a:solidFill>
                  <a:schemeClr val="tx2"/>
                </a:solidFill>
              </a:defRPr>
            </a:lvl5pPr>
            <a:lvl6pPr marL="3456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Verdana" panose="020B0604030504040204" pitchFamily="34" charset="0"/>
              <a:buChar char="-"/>
              <a:defRPr sz="11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 noProof="0" dirty="0"/>
              <a:t>Position</a:t>
            </a:r>
          </a:p>
        </p:txBody>
      </p:sp>
      <p:sp>
        <p:nvSpPr>
          <p:cNvPr id="48" name="Text Placeholder 3">
            <a:extLst>
              <a:ext uri="{FF2B5EF4-FFF2-40B4-BE49-F238E27FC236}">
                <a16:creationId xmlns:a16="http://schemas.microsoft.com/office/drawing/2014/main" id="{DD1FDF8B-4254-4F6F-BAEE-88547003E91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604161" y="2718415"/>
            <a:ext cx="1916262" cy="153888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900" b="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2"/>
                </a:solidFill>
              </a:defRPr>
            </a:lvl3pPr>
            <a:lvl4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b="0">
                <a:solidFill>
                  <a:schemeClr val="tx2"/>
                </a:solidFill>
              </a:defRPr>
            </a:lvl5pPr>
            <a:lvl6pPr marL="3456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Verdana" panose="020B0604030504040204" pitchFamily="34" charset="0"/>
              <a:buChar char="-"/>
              <a:defRPr sz="11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 noProof="0"/>
              <a:t>Insert text</a:t>
            </a:r>
          </a:p>
        </p:txBody>
      </p:sp>
      <p:sp>
        <p:nvSpPr>
          <p:cNvPr id="49" name="Text Placeholder 3">
            <a:extLst>
              <a:ext uri="{FF2B5EF4-FFF2-40B4-BE49-F238E27FC236}">
                <a16:creationId xmlns:a16="http://schemas.microsoft.com/office/drawing/2014/main" id="{A977154E-C293-406D-9DD2-B8D53AD5781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604161" y="2942449"/>
            <a:ext cx="1916262" cy="153888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900" b="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2"/>
                </a:solidFill>
              </a:defRPr>
            </a:lvl3pPr>
            <a:lvl4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b="0">
                <a:solidFill>
                  <a:schemeClr val="tx2"/>
                </a:solidFill>
              </a:defRPr>
            </a:lvl5pPr>
            <a:lvl6pPr marL="3456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Verdana" panose="020B0604030504040204" pitchFamily="34" charset="0"/>
              <a:buChar char="-"/>
              <a:defRPr sz="11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 noProof="0"/>
              <a:t>Insert text</a:t>
            </a:r>
          </a:p>
        </p:txBody>
      </p: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2AA587F0-CE30-4946-B49D-69E1AD35DC9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604161" y="3166482"/>
            <a:ext cx="1916262" cy="153888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900" b="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2"/>
                </a:solidFill>
              </a:defRPr>
            </a:lvl3pPr>
            <a:lvl4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b="0">
                <a:solidFill>
                  <a:schemeClr val="tx2"/>
                </a:solidFill>
              </a:defRPr>
            </a:lvl5pPr>
            <a:lvl6pPr marL="3456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Verdana" panose="020B0604030504040204" pitchFamily="34" charset="0"/>
              <a:buChar char="-"/>
              <a:defRPr sz="11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 noProof="0"/>
              <a:t>Insert text</a:t>
            </a:r>
          </a:p>
        </p:txBody>
      </p:sp>
      <p:sp>
        <p:nvSpPr>
          <p:cNvPr id="51" name="Picture Placeholder 2">
            <a:extLst>
              <a:ext uri="{FF2B5EF4-FFF2-40B4-BE49-F238E27FC236}">
                <a16:creationId xmlns:a16="http://schemas.microsoft.com/office/drawing/2014/main" id="{E68A5FD3-D716-44DE-9FF3-AA88604D4BE3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8373136" y="2350977"/>
            <a:ext cx="793767" cy="793767"/>
          </a:xfrm>
          <a:prstGeom prst="ellipse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100"/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52" name="Text Placeholder 3">
            <a:extLst>
              <a:ext uri="{FF2B5EF4-FFF2-40B4-BE49-F238E27FC236}">
                <a16:creationId xmlns:a16="http://schemas.microsoft.com/office/drawing/2014/main" id="{06289F42-10C8-4A6D-8BBC-D9980A2BEA7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415919" y="2175350"/>
            <a:ext cx="1916262" cy="184666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 b="1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2"/>
                </a:solidFill>
              </a:defRPr>
            </a:lvl3pPr>
            <a:lvl4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b="0">
                <a:solidFill>
                  <a:schemeClr val="tx2"/>
                </a:solidFill>
              </a:defRPr>
            </a:lvl5pPr>
            <a:lvl6pPr marL="3456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Verdana" panose="020B0604030504040204" pitchFamily="34" charset="0"/>
              <a:buChar char="-"/>
              <a:defRPr sz="11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 noProof="0" dirty="0"/>
              <a:t>NAME FIRST NAME</a:t>
            </a:r>
          </a:p>
        </p:txBody>
      </p:sp>
      <p:sp>
        <p:nvSpPr>
          <p:cNvPr id="53" name="Text Placeholder 3">
            <a:extLst>
              <a:ext uri="{FF2B5EF4-FFF2-40B4-BE49-F238E27FC236}">
                <a16:creationId xmlns:a16="http://schemas.microsoft.com/office/drawing/2014/main" id="{CE35440E-16D7-47F0-BF72-14AB2BCED7C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415919" y="2413757"/>
            <a:ext cx="1916262" cy="153888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 b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2"/>
                </a:solidFill>
              </a:defRPr>
            </a:lvl3pPr>
            <a:lvl4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b="0">
                <a:solidFill>
                  <a:schemeClr val="tx2"/>
                </a:solidFill>
              </a:defRPr>
            </a:lvl5pPr>
            <a:lvl6pPr marL="3456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Verdana" panose="020B0604030504040204" pitchFamily="34" charset="0"/>
              <a:buChar char="-"/>
              <a:defRPr sz="11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 noProof="0" dirty="0"/>
              <a:t>Position</a:t>
            </a:r>
          </a:p>
        </p:txBody>
      </p:sp>
      <p:sp>
        <p:nvSpPr>
          <p:cNvPr id="54" name="Text Placeholder 3">
            <a:extLst>
              <a:ext uri="{FF2B5EF4-FFF2-40B4-BE49-F238E27FC236}">
                <a16:creationId xmlns:a16="http://schemas.microsoft.com/office/drawing/2014/main" id="{8C92E143-3EBE-4358-AA49-8A6A0BDFDB86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415919" y="2718415"/>
            <a:ext cx="1916262" cy="153888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900" b="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2"/>
                </a:solidFill>
              </a:defRPr>
            </a:lvl3pPr>
            <a:lvl4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b="0">
                <a:solidFill>
                  <a:schemeClr val="tx2"/>
                </a:solidFill>
              </a:defRPr>
            </a:lvl5pPr>
            <a:lvl6pPr marL="3456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Verdana" panose="020B0604030504040204" pitchFamily="34" charset="0"/>
              <a:buChar char="-"/>
              <a:defRPr sz="11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 noProof="0"/>
              <a:t>Insert text</a:t>
            </a:r>
          </a:p>
        </p:txBody>
      </p:sp>
      <p:sp>
        <p:nvSpPr>
          <p:cNvPr id="55" name="Text Placeholder 3">
            <a:extLst>
              <a:ext uri="{FF2B5EF4-FFF2-40B4-BE49-F238E27FC236}">
                <a16:creationId xmlns:a16="http://schemas.microsoft.com/office/drawing/2014/main" id="{998D2D3A-2A4A-4B99-B7A2-920F5947214F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415919" y="2942449"/>
            <a:ext cx="1916262" cy="153888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900" b="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2"/>
                </a:solidFill>
              </a:defRPr>
            </a:lvl3pPr>
            <a:lvl4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b="0">
                <a:solidFill>
                  <a:schemeClr val="tx2"/>
                </a:solidFill>
              </a:defRPr>
            </a:lvl5pPr>
            <a:lvl6pPr marL="3456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Verdana" panose="020B0604030504040204" pitchFamily="34" charset="0"/>
              <a:buChar char="-"/>
              <a:defRPr sz="11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 noProof="0"/>
              <a:t>Insert text</a:t>
            </a:r>
          </a:p>
        </p:txBody>
      </p:sp>
      <p:sp>
        <p:nvSpPr>
          <p:cNvPr id="56" name="Text Placeholder 3">
            <a:extLst>
              <a:ext uri="{FF2B5EF4-FFF2-40B4-BE49-F238E27FC236}">
                <a16:creationId xmlns:a16="http://schemas.microsoft.com/office/drawing/2014/main" id="{5EEA570F-E398-43FD-A6C2-6E7D25B2F087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415919" y="3166482"/>
            <a:ext cx="1916262" cy="153888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900" b="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2"/>
                </a:solidFill>
              </a:defRPr>
            </a:lvl3pPr>
            <a:lvl4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b="0">
                <a:solidFill>
                  <a:schemeClr val="tx2"/>
                </a:solidFill>
              </a:defRPr>
            </a:lvl5pPr>
            <a:lvl6pPr marL="3456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Verdana" panose="020B0604030504040204" pitchFamily="34" charset="0"/>
              <a:buChar char="-"/>
              <a:defRPr sz="11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 noProof="0"/>
              <a:t>Insert text</a:t>
            </a:r>
          </a:p>
        </p:txBody>
      </p:sp>
      <p:sp>
        <p:nvSpPr>
          <p:cNvPr id="57" name="Picture Placeholder 2">
            <a:extLst>
              <a:ext uri="{FF2B5EF4-FFF2-40B4-BE49-F238E27FC236}">
                <a16:creationId xmlns:a16="http://schemas.microsoft.com/office/drawing/2014/main" id="{16C4F877-2CE8-4106-8973-7CEA9D729DB6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8373136" y="4668532"/>
            <a:ext cx="793767" cy="793767"/>
          </a:xfrm>
          <a:prstGeom prst="ellipse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100"/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58" name="Text Placeholder 3">
            <a:extLst>
              <a:ext uri="{FF2B5EF4-FFF2-40B4-BE49-F238E27FC236}">
                <a16:creationId xmlns:a16="http://schemas.microsoft.com/office/drawing/2014/main" id="{469C1F52-960E-4EC1-A101-C9301264DCC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9415919" y="4475489"/>
            <a:ext cx="1916262" cy="184666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 b="1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2"/>
                </a:solidFill>
              </a:defRPr>
            </a:lvl3pPr>
            <a:lvl4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b="0">
                <a:solidFill>
                  <a:schemeClr val="tx2"/>
                </a:solidFill>
              </a:defRPr>
            </a:lvl5pPr>
            <a:lvl6pPr marL="3456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Verdana" panose="020B0604030504040204" pitchFamily="34" charset="0"/>
              <a:buChar char="-"/>
              <a:defRPr sz="11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 noProof="0" dirty="0"/>
              <a:t>NAME FIRST NAME</a:t>
            </a:r>
          </a:p>
        </p:txBody>
      </p:sp>
      <p:sp>
        <p:nvSpPr>
          <p:cNvPr id="59" name="Text Placeholder 3">
            <a:extLst>
              <a:ext uri="{FF2B5EF4-FFF2-40B4-BE49-F238E27FC236}">
                <a16:creationId xmlns:a16="http://schemas.microsoft.com/office/drawing/2014/main" id="{FFABCA53-2A5A-4821-8389-6D9C068861ED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415919" y="4713896"/>
            <a:ext cx="1916262" cy="153888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 b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2"/>
                </a:solidFill>
              </a:defRPr>
            </a:lvl3pPr>
            <a:lvl4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b="0">
                <a:solidFill>
                  <a:schemeClr val="tx2"/>
                </a:solidFill>
              </a:defRPr>
            </a:lvl5pPr>
            <a:lvl6pPr marL="3456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Verdana" panose="020B0604030504040204" pitchFamily="34" charset="0"/>
              <a:buChar char="-"/>
              <a:defRPr sz="11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 noProof="0" dirty="0"/>
              <a:t>Position</a:t>
            </a:r>
          </a:p>
        </p:txBody>
      </p:sp>
      <p:sp>
        <p:nvSpPr>
          <p:cNvPr id="60" name="Text Placeholder 3">
            <a:extLst>
              <a:ext uri="{FF2B5EF4-FFF2-40B4-BE49-F238E27FC236}">
                <a16:creationId xmlns:a16="http://schemas.microsoft.com/office/drawing/2014/main" id="{EB086E7B-C2B5-41B7-BEBC-B9ECDCB97313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415919" y="5018554"/>
            <a:ext cx="1916262" cy="153888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900" b="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2"/>
                </a:solidFill>
              </a:defRPr>
            </a:lvl3pPr>
            <a:lvl4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b="0">
                <a:solidFill>
                  <a:schemeClr val="tx2"/>
                </a:solidFill>
              </a:defRPr>
            </a:lvl5pPr>
            <a:lvl6pPr marL="3456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Verdana" panose="020B0604030504040204" pitchFamily="34" charset="0"/>
              <a:buChar char="-"/>
              <a:defRPr sz="11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 noProof="0"/>
              <a:t>Insert text</a:t>
            </a:r>
          </a:p>
        </p:txBody>
      </p:sp>
      <p:sp>
        <p:nvSpPr>
          <p:cNvPr id="61" name="Text Placeholder 3">
            <a:extLst>
              <a:ext uri="{FF2B5EF4-FFF2-40B4-BE49-F238E27FC236}">
                <a16:creationId xmlns:a16="http://schemas.microsoft.com/office/drawing/2014/main" id="{E71F8B5C-751A-4CB2-B577-1E9E8E7D72A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415919" y="5242588"/>
            <a:ext cx="1916262" cy="153888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900" b="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2"/>
                </a:solidFill>
              </a:defRPr>
            </a:lvl3pPr>
            <a:lvl4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b="0">
                <a:solidFill>
                  <a:schemeClr val="tx2"/>
                </a:solidFill>
              </a:defRPr>
            </a:lvl5pPr>
            <a:lvl6pPr marL="3456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Verdana" panose="020B0604030504040204" pitchFamily="34" charset="0"/>
              <a:buChar char="-"/>
              <a:defRPr sz="11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 noProof="0"/>
              <a:t>Insert text</a:t>
            </a:r>
          </a:p>
        </p:txBody>
      </p:sp>
      <p:sp>
        <p:nvSpPr>
          <p:cNvPr id="62" name="Text Placeholder 3">
            <a:extLst>
              <a:ext uri="{FF2B5EF4-FFF2-40B4-BE49-F238E27FC236}">
                <a16:creationId xmlns:a16="http://schemas.microsoft.com/office/drawing/2014/main" id="{FBF7CCA4-A11A-480F-BB65-247AC4474569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415919" y="5466621"/>
            <a:ext cx="1916262" cy="153888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900" b="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2"/>
                </a:solidFill>
              </a:defRPr>
            </a:lvl3pPr>
            <a:lvl4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b="0">
                <a:solidFill>
                  <a:schemeClr val="tx2"/>
                </a:solidFill>
              </a:defRPr>
            </a:lvl5pPr>
            <a:lvl6pPr marL="3456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Verdana" panose="020B0604030504040204" pitchFamily="34" charset="0"/>
              <a:buChar char="-"/>
              <a:defRPr sz="11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 noProof="0"/>
              <a:t>Insert text</a:t>
            </a:r>
          </a:p>
        </p:txBody>
      </p:sp>
      <p:sp>
        <p:nvSpPr>
          <p:cNvPr id="63" name="Picture Placeholder 2">
            <a:extLst>
              <a:ext uri="{FF2B5EF4-FFF2-40B4-BE49-F238E27FC236}">
                <a16:creationId xmlns:a16="http://schemas.microsoft.com/office/drawing/2014/main" id="{175F5804-BC17-4852-90BB-FD3CDDFC2E7B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4561378" y="4668532"/>
            <a:ext cx="793767" cy="793767"/>
          </a:xfrm>
          <a:prstGeom prst="ellipse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100"/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64" name="Text Placeholder 3">
            <a:extLst>
              <a:ext uri="{FF2B5EF4-FFF2-40B4-BE49-F238E27FC236}">
                <a16:creationId xmlns:a16="http://schemas.microsoft.com/office/drawing/2014/main" id="{0332648F-98F8-4D32-9DE4-7E08BDFC5116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604161" y="4475489"/>
            <a:ext cx="1916262" cy="184666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 b="1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2"/>
                </a:solidFill>
              </a:defRPr>
            </a:lvl3pPr>
            <a:lvl4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b="0">
                <a:solidFill>
                  <a:schemeClr val="tx2"/>
                </a:solidFill>
              </a:defRPr>
            </a:lvl5pPr>
            <a:lvl6pPr marL="3456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Verdana" panose="020B0604030504040204" pitchFamily="34" charset="0"/>
              <a:buChar char="-"/>
              <a:defRPr sz="11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 noProof="0" dirty="0"/>
              <a:t>NAME FIRST NAME</a:t>
            </a:r>
          </a:p>
        </p:txBody>
      </p:sp>
      <p:sp>
        <p:nvSpPr>
          <p:cNvPr id="65" name="Text Placeholder 3">
            <a:extLst>
              <a:ext uri="{FF2B5EF4-FFF2-40B4-BE49-F238E27FC236}">
                <a16:creationId xmlns:a16="http://schemas.microsoft.com/office/drawing/2014/main" id="{6FC6CB95-4A35-431A-B106-38084B9F89C6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5604161" y="4713896"/>
            <a:ext cx="1916262" cy="153888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 b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2"/>
                </a:solidFill>
              </a:defRPr>
            </a:lvl3pPr>
            <a:lvl4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b="0">
                <a:solidFill>
                  <a:schemeClr val="tx2"/>
                </a:solidFill>
              </a:defRPr>
            </a:lvl5pPr>
            <a:lvl6pPr marL="3456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Verdana" panose="020B0604030504040204" pitchFamily="34" charset="0"/>
              <a:buChar char="-"/>
              <a:defRPr sz="11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 noProof="0" dirty="0"/>
              <a:t>Position</a:t>
            </a:r>
          </a:p>
        </p:txBody>
      </p:sp>
      <p:sp>
        <p:nvSpPr>
          <p:cNvPr id="66" name="Text Placeholder 3">
            <a:extLst>
              <a:ext uri="{FF2B5EF4-FFF2-40B4-BE49-F238E27FC236}">
                <a16:creationId xmlns:a16="http://schemas.microsoft.com/office/drawing/2014/main" id="{63F9D710-0847-4B71-B980-9E99511B41C7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5604161" y="5018554"/>
            <a:ext cx="1916262" cy="153888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900" b="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2"/>
                </a:solidFill>
              </a:defRPr>
            </a:lvl3pPr>
            <a:lvl4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b="0">
                <a:solidFill>
                  <a:schemeClr val="tx2"/>
                </a:solidFill>
              </a:defRPr>
            </a:lvl5pPr>
            <a:lvl6pPr marL="3456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Verdana" panose="020B0604030504040204" pitchFamily="34" charset="0"/>
              <a:buChar char="-"/>
              <a:defRPr sz="11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 noProof="0"/>
              <a:t>Insert text</a:t>
            </a:r>
          </a:p>
        </p:txBody>
      </p:sp>
      <p:sp>
        <p:nvSpPr>
          <p:cNvPr id="67" name="Text Placeholder 3">
            <a:extLst>
              <a:ext uri="{FF2B5EF4-FFF2-40B4-BE49-F238E27FC236}">
                <a16:creationId xmlns:a16="http://schemas.microsoft.com/office/drawing/2014/main" id="{98C4CE1F-50B5-460F-BC88-B6CA115167E5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604161" y="5242588"/>
            <a:ext cx="1916262" cy="153888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900" b="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2"/>
                </a:solidFill>
              </a:defRPr>
            </a:lvl3pPr>
            <a:lvl4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b="0">
                <a:solidFill>
                  <a:schemeClr val="tx2"/>
                </a:solidFill>
              </a:defRPr>
            </a:lvl5pPr>
            <a:lvl6pPr marL="3456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Verdana" panose="020B0604030504040204" pitchFamily="34" charset="0"/>
              <a:buChar char="-"/>
              <a:defRPr sz="11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 noProof="0"/>
              <a:t>Insert text</a:t>
            </a:r>
          </a:p>
        </p:txBody>
      </p:sp>
      <p:sp>
        <p:nvSpPr>
          <p:cNvPr id="68" name="Text Placeholder 3">
            <a:extLst>
              <a:ext uri="{FF2B5EF4-FFF2-40B4-BE49-F238E27FC236}">
                <a16:creationId xmlns:a16="http://schemas.microsoft.com/office/drawing/2014/main" id="{BF9887CC-D9EA-4917-8A13-190ADB70B2CC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604161" y="5466621"/>
            <a:ext cx="1916262" cy="153888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900" b="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2"/>
                </a:solidFill>
              </a:defRPr>
            </a:lvl3pPr>
            <a:lvl4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b="0">
                <a:solidFill>
                  <a:schemeClr val="tx2"/>
                </a:solidFill>
              </a:defRPr>
            </a:lvl5pPr>
            <a:lvl6pPr marL="3456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Verdana" panose="020B0604030504040204" pitchFamily="34" charset="0"/>
              <a:buChar char="-"/>
              <a:defRPr sz="11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 noProof="0"/>
              <a:t>Insert text</a:t>
            </a:r>
          </a:p>
        </p:txBody>
      </p:sp>
      <p:sp>
        <p:nvSpPr>
          <p:cNvPr id="75" name="Picture Placeholder 2">
            <a:extLst>
              <a:ext uri="{FF2B5EF4-FFF2-40B4-BE49-F238E27FC236}">
                <a16:creationId xmlns:a16="http://schemas.microsoft.com/office/drawing/2014/main" id="{8F633615-E029-45D2-9216-9C5F78261DF3}"/>
              </a:ext>
            </a:extLst>
          </p:cNvPr>
          <p:cNvSpPr>
            <a:spLocks noGrp="1"/>
          </p:cNvSpPr>
          <p:nvPr>
            <p:ph type="pic" sz="quarter" idx="61" hasCustomPrompt="1"/>
          </p:nvPr>
        </p:nvSpPr>
        <p:spPr>
          <a:xfrm>
            <a:off x="749620" y="4668532"/>
            <a:ext cx="793767" cy="793767"/>
          </a:xfrm>
          <a:prstGeom prst="ellipse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100"/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76" name="Text Placeholder 3">
            <a:extLst>
              <a:ext uri="{FF2B5EF4-FFF2-40B4-BE49-F238E27FC236}">
                <a16:creationId xmlns:a16="http://schemas.microsoft.com/office/drawing/2014/main" id="{73D77600-012C-4DC4-95CE-98B287245031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1792403" y="4475489"/>
            <a:ext cx="1916262" cy="184666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 b="1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2"/>
                </a:solidFill>
              </a:defRPr>
            </a:lvl3pPr>
            <a:lvl4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b="0">
                <a:solidFill>
                  <a:schemeClr val="tx2"/>
                </a:solidFill>
              </a:defRPr>
            </a:lvl5pPr>
            <a:lvl6pPr marL="3456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Verdana" panose="020B0604030504040204" pitchFamily="34" charset="0"/>
              <a:buChar char="-"/>
              <a:defRPr sz="11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 noProof="0" dirty="0"/>
              <a:t>NAME FIRST NAME</a:t>
            </a:r>
          </a:p>
        </p:txBody>
      </p:sp>
      <p:sp>
        <p:nvSpPr>
          <p:cNvPr id="77" name="Text Placeholder 3">
            <a:extLst>
              <a:ext uri="{FF2B5EF4-FFF2-40B4-BE49-F238E27FC236}">
                <a16:creationId xmlns:a16="http://schemas.microsoft.com/office/drawing/2014/main" id="{3581C499-47A9-4552-BFB4-3F664152B5EF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1792403" y="4713896"/>
            <a:ext cx="1916262" cy="153888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 b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2"/>
                </a:solidFill>
              </a:defRPr>
            </a:lvl3pPr>
            <a:lvl4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b="0">
                <a:solidFill>
                  <a:schemeClr val="tx2"/>
                </a:solidFill>
              </a:defRPr>
            </a:lvl5pPr>
            <a:lvl6pPr marL="3456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Verdana" panose="020B0604030504040204" pitchFamily="34" charset="0"/>
              <a:buChar char="-"/>
              <a:defRPr sz="11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 noProof="0" dirty="0"/>
              <a:t>Position</a:t>
            </a:r>
          </a:p>
        </p:txBody>
      </p:sp>
      <p:sp>
        <p:nvSpPr>
          <p:cNvPr id="78" name="Text Placeholder 3">
            <a:extLst>
              <a:ext uri="{FF2B5EF4-FFF2-40B4-BE49-F238E27FC236}">
                <a16:creationId xmlns:a16="http://schemas.microsoft.com/office/drawing/2014/main" id="{A06DFC22-1CA3-461D-BFB9-6437BB4FBDDA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1792403" y="5018554"/>
            <a:ext cx="1916262" cy="153888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900" b="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2"/>
                </a:solidFill>
              </a:defRPr>
            </a:lvl3pPr>
            <a:lvl4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b="0">
                <a:solidFill>
                  <a:schemeClr val="tx2"/>
                </a:solidFill>
              </a:defRPr>
            </a:lvl5pPr>
            <a:lvl6pPr marL="3456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Verdana" panose="020B0604030504040204" pitchFamily="34" charset="0"/>
              <a:buChar char="-"/>
              <a:defRPr sz="11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 noProof="0"/>
              <a:t>Insert text</a:t>
            </a:r>
          </a:p>
        </p:txBody>
      </p:sp>
      <p:sp>
        <p:nvSpPr>
          <p:cNvPr id="79" name="Text Placeholder 3">
            <a:extLst>
              <a:ext uri="{FF2B5EF4-FFF2-40B4-BE49-F238E27FC236}">
                <a16:creationId xmlns:a16="http://schemas.microsoft.com/office/drawing/2014/main" id="{ED775951-38F8-4C23-9EA0-1863168A8FE5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1792403" y="5242588"/>
            <a:ext cx="1916262" cy="153888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900" b="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2"/>
                </a:solidFill>
              </a:defRPr>
            </a:lvl3pPr>
            <a:lvl4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b="0">
                <a:solidFill>
                  <a:schemeClr val="tx2"/>
                </a:solidFill>
              </a:defRPr>
            </a:lvl5pPr>
            <a:lvl6pPr marL="3456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Verdana" panose="020B0604030504040204" pitchFamily="34" charset="0"/>
              <a:buChar char="-"/>
              <a:defRPr sz="11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 noProof="0"/>
              <a:t>Insert text</a:t>
            </a:r>
          </a:p>
        </p:txBody>
      </p:sp>
      <p:sp>
        <p:nvSpPr>
          <p:cNvPr id="80" name="Text Placeholder 3">
            <a:extLst>
              <a:ext uri="{FF2B5EF4-FFF2-40B4-BE49-F238E27FC236}">
                <a16:creationId xmlns:a16="http://schemas.microsoft.com/office/drawing/2014/main" id="{E96A84CC-C7BD-40E6-8A49-3FA5C5C8BDE4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1792403" y="5466621"/>
            <a:ext cx="1916262" cy="153888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900" b="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2"/>
                </a:solidFill>
              </a:defRPr>
            </a:lvl3pPr>
            <a:lvl4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b="0">
                <a:solidFill>
                  <a:schemeClr val="tx2"/>
                </a:solidFill>
              </a:defRPr>
            </a:lvl5pPr>
            <a:lvl6pPr marL="3456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Verdana" panose="020B0604030504040204" pitchFamily="34" charset="0"/>
              <a:buChar char="-"/>
              <a:defRPr sz="11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 noProof="0"/>
              <a:t>Insert text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6BE0A91-88D6-49AF-18D0-A7C1E9BB34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4770" y="6485400"/>
            <a:ext cx="410982" cy="2052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4398FB57-F304-4662-B848-B2A660A6857D}" type="slidenum">
              <a:rPr lang="en-US" noProof="0" smtClean="0"/>
              <a:pPr/>
              <a:t>‹Nº›</a:t>
            </a:fld>
            <a:endParaRPr lang="en-US" noProof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EE44B3D6-9A43-745A-E8D9-BB58452074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20381" y="6393608"/>
            <a:ext cx="6935100" cy="20401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FC425EA-882D-589A-DE0B-0281EA5AA5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43550" y="6597624"/>
            <a:ext cx="1104900" cy="205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D9159311-F273-44AA-A994-5CBE8CB22B7E}" type="datetime1">
              <a:rPr lang="en-US" noProof="0" smtClean="0"/>
              <a:t>11/7/2023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1325298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7AD306-BF3E-4C75-9EED-251F1D079B0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00603" y="1529313"/>
            <a:ext cx="11187221" cy="4600534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noProof="0" dirty="0"/>
              <a:t>Insert infographics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67D7F04-BA65-463C-AC41-9D1FDF9F5B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6248" y="6452037"/>
            <a:ext cx="1152971" cy="271927"/>
          </a:xfrm>
          <a:prstGeom prst="rect">
            <a:avLst/>
          </a:prstGeom>
        </p:spPr>
      </p:pic>
      <p:sp>
        <p:nvSpPr>
          <p:cNvPr id="21" name="Title 16">
            <a:extLst>
              <a:ext uri="{FF2B5EF4-FFF2-40B4-BE49-F238E27FC236}">
                <a16:creationId xmlns:a16="http://schemas.microsoft.com/office/drawing/2014/main" id="{F1BA8F28-0246-4D9F-8226-D3DB2F8A68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604" y="728153"/>
            <a:ext cx="11190792" cy="46166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000" b="1" cap="none" spc="0" baseline="0">
                <a:solidFill>
                  <a:schemeClr val="accent4"/>
                </a:solidFill>
              </a:defRPr>
            </a:lvl1pPr>
          </a:lstStyle>
          <a:p>
            <a:r>
              <a:rPr lang="en-US" noProof="0" dirty="0"/>
              <a:t>Title of the presentation</a:t>
            </a:r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9B0B96D2-F27F-4104-879F-18B2B56F33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0604" y="396413"/>
            <a:ext cx="11187221" cy="274517"/>
          </a:xfrm>
          <a:prstGeom prst="rect">
            <a:avLst/>
          </a:prstGeom>
        </p:spPr>
        <p:txBody>
          <a:bodyPr lIns="0" tIns="0" rIns="0" bIns="0" anchor="b"/>
          <a:lstStyle>
            <a:lvl1pPr marL="0" indent="0" defTabSz="914400">
              <a:lnSpc>
                <a:spcPct val="100000"/>
              </a:lnSpc>
              <a:spcBef>
                <a:spcPts val="0"/>
              </a:spcBef>
              <a:buNone/>
              <a:defRPr sz="900" b="0" cap="none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r>
              <a:rPr lang="en-US" noProof="0" dirty="0"/>
              <a:t>TITLE OF THE SUB-SECTION</a:t>
            </a:r>
            <a:endParaRPr lang="en-US" cap="none" noProof="0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28C83AC-E260-0493-EEFF-4F5F6EE749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4770" y="6485400"/>
            <a:ext cx="410982" cy="2052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4398FB57-F304-4662-B848-B2A660A6857D}" type="slidenum">
              <a:rPr lang="en-US" noProof="0" smtClean="0"/>
              <a:pPr/>
              <a:t>‹Nº›</a:t>
            </a:fld>
            <a:endParaRPr lang="en-US" noProof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CB4864F2-7769-4661-215B-70C1365417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20381" y="6393608"/>
            <a:ext cx="6935100" cy="20401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701916FB-DBAE-806B-E749-C460837996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43550" y="6597624"/>
            <a:ext cx="1104900" cy="205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B754435B-1A77-4570-9C4C-0182BC627010}" type="datetime1">
              <a:rPr lang="en-US" noProof="0" smtClean="0"/>
              <a:t>11/7/2023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79367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6">
            <a:extLst>
              <a:ext uri="{FF2B5EF4-FFF2-40B4-BE49-F238E27FC236}">
                <a16:creationId xmlns:a16="http://schemas.microsoft.com/office/drawing/2014/main" id="{82F22483-C637-FABE-1E8E-E9DF7C7D2B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604" y="728153"/>
            <a:ext cx="11187221" cy="46166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000" b="1" cap="none" spc="0" baseline="0">
                <a:solidFill>
                  <a:schemeClr val="accent4"/>
                </a:solidFill>
              </a:defRPr>
            </a:lvl1pPr>
          </a:lstStyle>
          <a:p>
            <a:r>
              <a:rPr lang="en-US" noProof="0" dirty="0"/>
              <a:t>Title of the presentation</a:t>
            </a: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D172F0D5-9085-186D-BB6F-DB6E1D9FF9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0605" y="396413"/>
            <a:ext cx="11183652" cy="274517"/>
          </a:xfrm>
          <a:prstGeom prst="rect">
            <a:avLst/>
          </a:prstGeom>
        </p:spPr>
        <p:txBody>
          <a:bodyPr lIns="0" tIns="0" rIns="0" bIns="0" anchor="b"/>
          <a:lstStyle>
            <a:lvl1pPr marL="0" indent="0" defTabSz="914400">
              <a:lnSpc>
                <a:spcPct val="100000"/>
              </a:lnSpc>
              <a:spcBef>
                <a:spcPts val="0"/>
              </a:spcBef>
              <a:buNone/>
              <a:defRPr sz="900" b="0" cap="none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r>
              <a:rPr lang="en-US" noProof="0" dirty="0"/>
              <a:t>TITLE OF THE SUB-SECTION</a:t>
            </a:r>
            <a:endParaRPr lang="en-US" cap="none" noProof="0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A2CB4B3-B8BB-93C6-E753-CC80D5B88B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6248" y="6452037"/>
            <a:ext cx="1152971" cy="271927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679D735-BA08-CDF5-D7C6-0A2845C3C5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4770" y="6485400"/>
            <a:ext cx="410982" cy="2052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4398FB57-F304-4662-B848-B2A660A6857D}" type="slidenum">
              <a:rPr lang="en-US" noProof="0" smtClean="0"/>
              <a:pPr/>
              <a:t>‹Nº›</a:t>
            </a:fld>
            <a:endParaRPr lang="en-US" noProof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F4664320-1F19-32CC-C9B5-BD83DC7242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20381" y="6393608"/>
            <a:ext cx="6935100" cy="20401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171A61-EAF7-1FCB-A700-2BD51D6736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43550" y="6597624"/>
            <a:ext cx="1104900" cy="205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4C0F78AA-C689-4EE9-AFC3-86940B3CB2F6}" type="datetime1">
              <a:rPr lang="en-US" noProof="0" smtClean="0"/>
              <a:t>11/7/2023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967539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A058932-80EA-4C06-A530-8196E4DE5AD2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310964" y="1529313"/>
            <a:ext cx="5376862" cy="4600534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noProof="0" dirty="0"/>
              <a:t>Insert infographics</a:t>
            </a:r>
          </a:p>
        </p:txBody>
      </p:sp>
      <p:sp>
        <p:nvSpPr>
          <p:cNvPr id="18" name="Title 16">
            <a:extLst>
              <a:ext uri="{FF2B5EF4-FFF2-40B4-BE49-F238E27FC236}">
                <a16:creationId xmlns:a16="http://schemas.microsoft.com/office/drawing/2014/main" id="{B2B54569-DE2C-49C3-820D-3ED544F3DA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604" y="728153"/>
            <a:ext cx="11190793" cy="46166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000" b="1" cap="none" spc="0" baseline="0">
                <a:solidFill>
                  <a:schemeClr val="accent4"/>
                </a:solidFill>
              </a:defRPr>
            </a:lvl1pPr>
          </a:lstStyle>
          <a:p>
            <a:r>
              <a:rPr lang="en-US" noProof="0" dirty="0"/>
              <a:t>Title of the presentation</a:t>
            </a:r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48E8D184-D806-4C17-A0E9-B9F9D584F1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0604" y="396413"/>
            <a:ext cx="11187221" cy="274517"/>
          </a:xfrm>
          <a:prstGeom prst="rect">
            <a:avLst/>
          </a:prstGeom>
        </p:spPr>
        <p:txBody>
          <a:bodyPr lIns="0" tIns="0" rIns="0" bIns="0" anchor="b"/>
          <a:lstStyle>
            <a:lvl1pPr marL="0" indent="0" defTabSz="914400">
              <a:lnSpc>
                <a:spcPct val="100000"/>
              </a:lnSpc>
              <a:spcBef>
                <a:spcPts val="0"/>
              </a:spcBef>
              <a:buNone/>
              <a:defRPr sz="900" b="0" cap="none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r>
              <a:rPr lang="en-US" noProof="0" dirty="0"/>
              <a:t>TITLE OF THE SUB-SECTION</a:t>
            </a:r>
            <a:endParaRPr lang="en-US" cap="none" noProof="0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7AE4791-5766-46CC-B8AA-4013C655B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6248" y="6452037"/>
            <a:ext cx="1152971" cy="27192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1D13D4-800F-E06A-C892-9A672170672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0603" y="2144726"/>
            <a:ext cx="5378400" cy="4110854"/>
          </a:xfrm>
          <a:prstGeom prst="rect">
            <a:avLst/>
          </a:prstGeom>
        </p:spPr>
        <p:txBody>
          <a:bodyPr lIns="0" tIns="0" rIns="0" bIns="0"/>
          <a:lstStyle>
            <a:lvl1pPr marL="172800" indent="-172800" algn="just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Police système Courant"/>
              <a:buChar char="→"/>
              <a:defRPr sz="1200"/>
            </a:lvl1pPr>
            <a:lvl2pPr marL="345600" indent="-172800" algn="just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00"/>
            </a:lvl2pPr>
            <a:lvl3pPr marL="518400" indent="-172800" algn="just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itchFamily="2" charset="2"/>
              <a:buChar char="ü"/>
              <a:defRPr sz="1050"/>
            </a:lvl3pPr>
            <a:lvl4pPr indent="-172800">
              <a:lnSpc>
                <a:spcPct val="100000"/>
              </a:lnSpc>
              <a:defRPr/>
            </a:lvl4pPr>
            <a:lvl5pPr indent="-172800">
              <a:lnSpc>
                <a:spcPct val="100000"/>
              </a:lnSpc>
              <a:defRPr/>
            </a:lvl5pPr>
          </a:lstStyle>
          <a:p>
            <a:pPr lvl="0"/>
            <a:r>
              <a:rPr lang="en-US" noProof="0"/>
              <a:t>First level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53A91F77-31D6-2038-18D4-903161A415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0603" y="1828573"/>
            <a:ext cx="5378400" cy="246221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 b="1">
                <a:solidFill>
                  <a:schemeClr val="bg2"/>
                </a:solidFill>
              </a:defRPr>
            </a:lvl1pPr>
            <a:lvl2pPr marL="457200" indent="0"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2"/>
                </a:solidFill>
              </a:defRPr>
            </a:lvl3pPr>
            <a:lvl4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b="0">
                <a:solidFill>
                  <a:schemeClr val="tx2"/>
                </a:solidFill>
              </a:defRPr>
            </a:lvl5pPr>
            <a:lvl6pPr marL="3456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Verdana" panose="020B0604030504040204" pitchFamily="34" charset="0"/>
              <a:buChar char="-"/>
              <a:defRPr sz="11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 noProof="0" dirty="0"/>
              <a:t>Title of the paragraph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FF9E78F-2B10-B546-2E40-6291AD27AA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4770" y="6485400"/>
            <a:ext cx="410982" cy="2052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4398FB57-F304-4662-B848-B2A660A6857D}" type="slidenum">
              <a:rPr lang="en-US" noProof="0" smtClean="0"/>
              <a:pPr/>
              <a:t>‹Nº›</a:t>
            </a:fld>
            <a:endParaRPr lang="en-US" noProof="0"/>
          </a:p>
        </p:txBody>
      </p:sp>
      <p:sp>
        <p:nvSpPr>
          <p:cNvPr id="4" name="Espace réservé du pied de page 1">
            <a:extLst>
              <a:ext uri="{FF2B5EF4-FFF2-40B4-BE49-F238E27FC236}">
                <a16:creationId xmlns:a16="http://schemas.microsoft.com/office/drawing/2014/main" id="{B076AD0E-33EC-BBBD-EABA-B28123ECD8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20381" y="6393608"/>
            <a:ext cx="6935100" cy="20401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28CFDEE-5CDA-A7A2-9F91-A655068C16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43550" y="6597624"/>
            <a:ext cx="1104900" cy="205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CCE22F0F-3713-42CF-AB5F-9018210A65C5}" type="datetime1">
              <a:rPr lang="en-US" noProof="0" smtClean="0"/>
              <a:t>11/7/2023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2478608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6">
            <a:extLst>
              <a:ext uri="{FF2B5EF4-FFF2-40B4-BE49-F238E27FC236}">
                <a16:creationId xmlns:a16="http://schemas.microsoft.com/office/drawing/2014/main" id="{B2B54569-DE2C-49C3-820D-3ED544F3DA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604" y="728153"/>
            <a:ext cx="11190793" cy="46166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000" b="1" cap="none" spc="0" baseline="0">
                <a:solidFill>
                  <a:schemeClr val="accent4"/>
                </a:solidFill>
              </a:defRPr>
            </a:lvl1pPr>
          </a:lstStyle>
          <a:p>
            <a:r>
              <a:rPr lang="en-US" noProof="0" dirty="0"/>
              <a:t>Title of the presentation</a:t>
            </a:r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48E8D184-D806-4C17-A0E9-B9F9D584F1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0604" y="396413"/>
            <a:ext cx="11187221" cy="274517"/>
          </a:xfrm>
          <a:prstGeom prst="rect">
            <a:avLst/>
          </a:prstGeom>
        </p:spPr>
        <p:txBody>
          <a:bodyPr lIns="0" tIns="0" rIns="0" bIns="0" anchor="b"/>
          <a:lstStyle>
            <a:lvl1pPr marL="0" indent="0" defTabSz="914400">
              <a:lnSpc>
                <a:spcPct val="100000"/>
              </a:lnSpc>
              <a:spcBef>
                <a:spcPts val="0"/>
              </a:spcBef>
              <a:buNone/>
              <a:defRPr sz="900" b="0" cap="none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r>
              <a:rPr lang="en-US" noProof="0" dirty="0"/>
              <a:t>TITLE OF THE SUB-SECTION</a:t>
            </a:r>
            <a:endParaRPr lang="en-US" cap="none" noProof="0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67D7F04-BA65-463C-AC41-9D1FDF9F5B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6248" y="6452037"/>
            <a:ext cx="1152971" cy="271927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44502F7-0DF2-4E7F-84E2-DD7CD1464EED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6310964" y="1529312"/>
            <a:ext cx="5376862" cy="308074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noProof="0" dirty="0"/>
              <a:t>Insert infographics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719ECE1-00AE-4529-A0D0-4E621A7EC79D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500604" y="1529312"/>
            <a:ext cx="5376862" cy="308074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noProof="0" dirty="0"/>
              <a:t>Insert infographics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DA38FCC1-C203-4A1D-25C9-5F8AB2BDDB7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0603" y="5081038"/>
            <a:ext cx="5378400" cy="1051200"/>
          </a:xfrm>
          <a:prstGeom prst="rect">
            <a:avLst/>
          </a:prstGeom>
        </p:spPr>
        <p:txBody>
          <a:bodyPr lIns="0" tIns="0" rIns="0" bIns="0"/>
          <a:lstStyle>
            <a:lvl1pPr marL="172800" indent="-172800" algn="just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Police système Courant"/>
              <a:buChar char="→"/>
              <a:defRPr sz="1200"/>
            </a:lvl1pPr>
            <a:lvl2pPr marL="345600" indent="-172800" algn="just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00"/>
            </a:lvl2pPr>
            <a:lvl3pPr marL="518400" indent="-172800" algn="just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itchFamily="2" charset="2"/>
              <a:buChar char="ü"/>
              <a:defRPr sz="1050"/>
            </a:lvl3pPr>
            <a:lvl4pPr indent="-172800">
              <a:lnSpc>
                <a:spcPct val="100000"/>
              </a:lnSpc>
              <a:defRPr/>
            </a:lvl4pPr>
            <a:lvl5pPr indent="-172800">
              <a:lnSpc>
                <a:spcPct val="100000"/>
              </a:lnSpc>
              <a:defRPr/>
            </a:lvl5pPr>
          </a:lstStyle>
          <a:p>
            <a:pPr lvl="0"/>
            <a:r>
              <a:rPr lang="en-US" noProof="0"/>
              <a:t>First level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2FD6D7-0AE7-162D-6EF2-9C764B4F4BF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09425" y="5081038"/>
            <a:ext cx="5378400" cy="1051200"/>
          </a:xfrm>
          <a:prstGeom prst="rect">
            <a:avLst/>
          </a:prstGeom>
        </p:spPr>
        <p:txBody>
          <a:bodyPr lIns="0" tIns="0" rIns="0" bIns="0"/>
          <a:lstStyle>
            <a:lvl1pPr marL="172800" indent="-172800" algn="just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Police système Courant"/>
              <a:buChar char="→"/>
              <a:defRPr sz="1200"/>
            </a:lvl1pPr>
            <a:lvl2pPr marL="345600" indent="-172800" algn="just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00"/>
            </a:lvl2pPr>
            <a:lvl3pPr marL="518400" indent="-172800" algn="just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itchFamily="2" charset="2"/>
              <a:buChar char="ü"/>
              <a:defRPr sz="1050"/>
            </a:lvl3pPr>
            <a:lvl4pPr indent="-172800">
              <a:lnSpc>
                <a:spcPct val="100000"/>
              </a:lnSpc>
              <a:defRPr/>
            </a:lvl4pPr>
            <a:lvl5pPr indent="-172800">
              <a:lnSpc>
                <a:spcPct val="100000"/>
              </a:lnSpc>
              <a:defRPr/>
            </a:lvl5pPr>
          </a:lstStyle>
          <a:p>
            <a:pPr lvl="0"/>
            <a:r>
              <a:rPr lang="en-US" noProof="0"/>
              <a:t>First level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90A096-A5C9-A6A9-2C4D-9583284C5F6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0603" y="4764475"/>
            <a:ext cx="5378400" cy="246221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 b="1">
                <a:solidFill>
                  <a:schemeClr val="bg2"/>
                </a:solidFill>
              </a:defRPr>
            </a:lvl1pPr>
            <a:lvl2pPr marL="457200" indent="0"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2"/>
                </a:solidFill>
              </a:defRPr>
            </a:lvl3pPr>
            <a:lvl4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b="0">
                <a:solidFill>
                  <a:schemeClr val="tx2"/>
                </a:solidFill>
              </a:defRPr>
            </a:lvl5pPr>
            <a:lvl6pPr marL="3456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Verdana" panose="020B0604030504040204" pitchFamily="34" charset="0"/>
              <a:buChar char="-"/>
              <a:defRPr sz="11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 noProof="0" dirty="0"/>
              <a:t>Title of the paragraph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A8F24FA-C4AF-DBD6-1AEA-1D48B8E9976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09425" y="4764475"/>
            <a:ext cx="5378400" cy="246221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 b="1">
                <a:solidFill>
                  <a:schemeClr val="bg2"/>
                </a:solidFill>
              </a:defRPr>
            </a:lvl1pPr>
            <a:lvl2pPr marL="457200" indent="0"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2"/>
                </a:solidFill>
              </a:defRPr>
            </a:lvl3pPr>
            <a:lvl4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b="0">
                <a:solidFill>
                  <a:schemeClr val="tx2"/>
                </a:solidFill>
              </a:defRPr>
            </a:lvl5pPr>
            <a:lvl6pPr marL="3456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Verdana" panose="020B0604030504040204" pitchFamily="34" charset="0"/>
              <a:buChar char="-"/>
              <a:defRPr sz="11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 noProof="0" dirty="0"/>
              <a:t>Title of the paragraph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2FB13EA-E8DA-DE56-BEC1-4D98E5D488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4770" y="6485400"/>
            <a:ext cx="410982" cy="2052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4398FB57-F304-4662-B848-B2A660A6857D}" type="slidenum">
              <a:rPr lang="en-US" noProof="0" smtClean="0"/>
              <a:pPr/>
              <a:t>‹Nº›</a:t>
            </a:fld>
            <a:endParaRPr lang="en-US" noProof="0"/>
          </a:p>
        </p:txBody>
      </p:sp>
      <p:sp>
        <p:nvSpPr>
          <p:cNvPr id="6" name="Espace réservé du pied de page 1">
            <a:extLst>
              <a:ext uri="{FF2B5EF4-FFF2-40B4-BE49-F238E27FC236}">
                <a16:creationId xmlns:a16="http://schemas.microsoft.com/office/drawing/2014/main" id="{3CAEC6F6-F984-F1A1-024C-643936F357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20381" y="6393608"/>
            <a:ext cx="6935100" cy="20401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1D5B0A9D-8C22-EE6F-2006-6FAC2CD96F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43550" y="6597624"/>
            <a:ext cx="1104900" cy="205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C393AA2A-7144-4C5E-A608-F8BB0E49FA49}" type="datetime1">
              <a:rPr lang="en-US" noProof="0" smtClean="0"/>
              <a:t>11/7/2023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676841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27">
            <a:extLst>
              <a:ext uri="{FF2B5EF4-FFF2-40B4-BE49-F238E27FC236}">
                <a16:creationId xmlns:a16="http://schemas.microsoft.com/office/drawing/2014/main" id="{90C10762-BC29-461E-8649-59707E2B1FE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46989" y="3343091"/>
            <a:ext cx="5540836" cy="2700000"/>
          </a:xfrm>
          <a:custGeom>
            <a:avLst/>
            <a:gdLst>
              <a:gd name="connsiteX0" fmla="*/ 0 w 3429297"/>
              <a:gd name="connsiteY0" fmla="*/ 0 h 3248025"/>
              <a:gd name="connsiteX1" fmla="*/ 3429297 w 3429297"/>
              <a:gd name="connsiteY1" fmla="*/ 0 h 3248025"/>
              <a:gd name="connsiteX2" fmla="*/ 3429297 w 3429297"/>
              <a:gd name="connsiteY2" fmla="*/ 3248025 h 3248025"/>
              <a:gd name="connsiteX3" fmla="*/ 0 w 3429297"/>
              <a:gd name="connsiteY3" fmla="*/ 3248025 h 3248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297" h="3248025">
                <a:moveTo>
                  <a:pt x="0" y="0"/>
                </a:moveTo>
                <a:lnTo>
                  <a:pt x="3429297" y="0"/>
                </a:lnTo>
                <a:lnTo>
                  <a:pt x="3429297" y="3248025"/>
                </a:lnTo>
                <a:lnTo>
                  <a:pt x="0" y="32480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lIns="0" tIns="0" rIns="0" bIns="0">
            <a:noAutofit/>
          </a:bodyPr>
          <a:lstStyle>
            <a:lvl1pPr marL="0" indent="0" defTabSz="91440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2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noProof="0"/>
              <a:t>   </a:t>
            </a:r>
          </a:p>
        </p:txBody>
      </p:sp>
      <p:sp>
        <p:nvSpPr>
          <p:cNvPr id="19" name="Text Placeholder 27">
            <a:extLst>
              <a:ext uri="{FF2B5EF4-FFF2-40B4-BE49-F238E27FC236}">
                <a16:creationId xmlns:a16="http://schemas.microsoft.com/office/drawing/2014/main" id="{B8DD4290-0AC3-410C-BCA1-9A2D6758EA6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46989" y="532431"/>
            <a:ext cx="5540836" cy="2700000"/>
          </a:xfrm>
          <a:custGeom>
            <a:avLst/>
            <a:gdLst>
              <a:gd name="connsiteX0" fmla="*/ 0 w 3429297"/>
              <a:gd name="connsiteY0" fmla="*/ 0 h 3248025"/>
              <a:gd name="connsiteX1" fmla="*/ 3429297 w 3429297"/>
              <a:gd name="connsiteY1" fmla="*/ 0 h 3248025"/>
              <a:gd name="connsiteX2" fmla="*/ 3429297 w 3429297"/>
              <a:gd name="connsiteY2" fmla="*/ 3248025 h 3248025"/>
              <a:gd name="connsiteX3" fmla="*/ 0 w 3429297"/>
              <a:gd name="connsiteY3" fmla="*/ 3248025 h 3248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297" h="3248025">
                <a:moveTo>
                  <a:pt x="0" y="0"/>
                </a:moveTo>
                <a:lnTo>
                  <a:pt x="3429297" y="0"/>
                </a:lnTo>
                <a:lnTo>
                  <a:pt x="3429297" y="3248025"/>
                </a:lnTo>
                <a:lnTo>
                  <a:pt x="0" y="32480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lIns="0" tIns="0" rIns="0" bIns="0">
            <a:noAutofit/>
          </a:bodyPr>
          <a:lstStyle>
            <a:lvl1pPr marL="0" indent="0" defTabSz="91440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2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noProof="0"/>
              <a:t>   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6CDC93E-085F-4D9F-A9E1-47EE389B66D6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6550260" y="777026"/>
            <a:ext cx="4734294" cy="221081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noProof="0" dirty="0"/>
              <a:t>Insert infographics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67D7F04-BA65-463C-AC41-9D1FDF9F5B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6248" y="6452037"/>
            <a:ext cx="1152971" cy="271927"/>
          </a:xfrm>
          <a:prstGeom prst="rect">
            <a:avLst/>
          </a:prstGeom>
        </p:spPr>
      </p:pic>
      <p:sp>
        <p:nvSpPr>
          <p:cNvPr id="21" name="Title 16">
            <a:extLst>
              <a:ext uri="{FF2B5EF4-FFF2-40B4-BE49-F238E27FC236}">
                <a16:creationId xmlns:a16="http://schemas.microsoft.com/office/drawing/2014/main" id="{F1BA8F28-0246-4D9F-8226-D3DB2F8A68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604" y="728153"/>
            <a:ext cx="5242971" cy="92333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000" b="1" cap="none" spc="0" baseline="0">
                <a:solidFill>
                  <a:schemeClr val="accent4"/>
                </a:solidFill>
              </a:defRPr>
            </a:lvl1pPr>
          </a:lstStyle>
          <a:p>
            <a:r>
              <a:rPr lang="en-US" noProof="0" dirty="0"/>
              <a:t>Title of the </a:t>
            </a:r>
            <a:br>
              <a:rPr lang="en-US" noProof="0" dirty="0"/>
            </a:br>
            <a:r>
              <a:rPr lang="en-US" noProof="0" dirty="0"/>
              <a:t>presentation</a:t>
            </a:r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9B0B96D2-F27F-4104-879F-18B2B56F33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0605" y="396413"/>
            <a:ext cx="5241298" cy="274517"/>
          </a:xfrm>
          <a:prstGeom prst="rect">
            <a:avLst/>
          </a:prstGeom>
        </p:spPr>
        <p:txBody>
          <a:bodyPr lIns="0" tIns="0" rIns="0" bIns="0" anchor="b"/>
          <a:lstStyle>
            <a:lvl1pPr marL="0" indent="0" defTabSz="914400">
              <a:lnSpc>
                <a:spcPct val="100000"/>
              </a:lnSpc>
              <a:spcBef>
                <a:spcPts val="0"/>
              </a:spcBef>
              <a:buNone/>
              <a:defRPr sz="900" b="0" cap="none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r>
              <a:rPr lang="en-US" noProof="0" dirty="0"/>
              <a:t>TITLE OF THE SUB-SECTION</a:t>
            </a:r>
            <a:endParaRPr lang="en-US" cap="none" noProof="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2539B6F-CE49-492C-93DD-2C2225B6DB40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6550260" y="3587686"/>
            <a:ext cx="4734294" cy="221081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noProof="0" dirty="0"/>
              <a:t>Insert infographics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ACBEDF-B772-1FF2-1CA5-F03846ECAFF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0603" y="2147891"/>
            <a:ext cx="5238000" cy="3895200"/>
          </a:xfrm>
          <a:prstGeom prst="rect">
            <a:avLst/>
          </a:prstGeom>
        </p:spPr>
        <p:txBody>
          <a:bodyPr lIns="0" tIns="0" rIns="0" bIns="0"/>
          <a:lstStyle>
            <a:lvl1pPr marL="172800" indent="-172800" algn="just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Police système Courant"/>
              <a:buChar char="→"/>
              <a:defRPr sz="1200"/>
            </a:lvl1pPr>
            <a:lvl2pPr marL="345600" indent="-172800" algn="just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00"/>
            </a:lvl2pPr>
            <a:lvl3pPr marL="518400" indent="-172800" algn="just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itchFamily="2" charset="2"/>
              <a:buChar char="ü"/>
              <a:defRPr sz="1050"/>
            </a:lvl3pPr>
            <a:lvl4pPr indent="-172800">
              <a:lnSpc>
                <a:spcPct val="100000"/>
              </a:lnSpc>
              <a:defRPr/>
            </a:lvl4pPr>
            <a:lvl5pPr indent="-172800">
              <a:lnSpc>
                <a:spcPct val="100000"/>
              </a:lnSpc>
              <a:defRPr/>
            </a:lvl5pPr>
          </a:lstStyle>
          <a:p>
            <a:pPr lvl="0"/>
            <a:r>
              <a:rPr lang="en-US" noProof="0"/>
              <a:t>First level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0E1E81A4-4F60-8A58-5701-8CBAA30316F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0603" y="1848163"/>
            <a:ext cx="5238000" cy="246221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 b="1">
                <a:solidFill>
                  <a:schemeClr val="bg2"/>
                </a:solidFill>
              </a:defRPr>
            </a:lvl1pPr>
            <a:lvl2pPr marL="457200" indent="0"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2"/>
                </a:solidFill>
              </a:defRPr>
            </a:lvl3pPr>
            <a:lvl4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b="0">
                <a:solidFill>
                  <a:schemeClr val="tx2"/>
                </a:solidFill>
              </a:defRPr>
            </a:lvl5pPr>
            <a:lvl6pPr marL="3456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Verdana" panose="020B0604030504040204" pitchFamily="34" charset="0"/>
              <a:buChar char="-"/>
              <a:defRPr sz="11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 noProof="0" dirty="0"/>
              <a:t>Title of the paragraph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A3B5BFE-3179-93E3-1A8F-184AE3845A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4770" y="6485400"/>
            <a:ext cx="410982" cy="2052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4398FB57-F304-4662-B848-B2A660A6857D}" type="slidenum">
              <a:rPr lang="en-US" noProof="0" smtClean="0"/>
              <a:pPr/>
              <a:t>‹Nº›</a:t>
            </a:fld>
            <a:endParaRPr lang="en-US" noProof="0"/>
          </a:p>
        </p:txBody>
      </p:sp>
      <p:sp>
        <p:nvSpPr>
          <p:cNvPr id="4" name="Espace réservé du pied de page 1">
            <a:extLst>
              <a:ext uri="{FF2B5EF4-FFF2-40B4-BE49-F238E27FC236}">
                <a16:creationId xmlns:a16="http://schemas.microsoft.com/office/drawing/2014/main" id="{682708DB-E5E9-5694-B21F-4E262B75FA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20381" y="6393608"/>
            <a:ext cx="6935100" cy="20401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53FBCCC-C80E-FE51-FD06-7F16D0396D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43550" y="6597624"/>
            <a:ext cx="1104900" cy="205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C0A4449D-0E81-4A62-A853-E5769E48A7FF}" type="datetime1">
              <a:rPr lang="en-US" noProof="0" smtClean="0"/>
              <a:t>11/7/2023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4289578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E67D7F04-BA65-463C-AC41-9D1FDF9F5B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6248" y="6452037"/>
            <a:ext cx="1152971" cy="271927"/>
          </a:xfrm>
          <a:prstGeom prst="rect">
            <a:avLst/>
          </a:prstGeom>
        </p:spPr>
      </p:pic>
      <p:sp>
        <p:nvSpPr>
          <p:cNvPr id="21" name="Title 16">
            <a:extLst>
              <a:ext uri="{FF2B5EF4-FFF2-40B4-BE49-F238E27FC236}">
                <a16:creationId xmlns:a16="http://schemas.microsoft.com/office/drawing/2014/main" id="{F1BA8F28-0246-4D9F-8226-D3DB2F8A68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604" y="728153"/>
            <a:ext cx="11190792" cy="46166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000" b="1" cap="none" spc="0" baseline="0">
                <a:solidFill>
                  <a:schemeClr val="accent4"/>
                </a:solidFill>
              </a:defRPr>
            </a:lvl1pPr>
          </a:lstStyle>
          <a:p>
            <a:r>
              <a:rPr lang="en-US" noProof="0" dirty="0"/>
              <a:t>Title of the presentation</a:t>
            </a:r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9B0B96D2-F27F-4104-879F-18B2B56F33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0604" y="396413"/>
            <a:ext cx="11187221" cy="274517"/>
          </a:xfrm>
          <a:prstGeom prst="rect">
            <a:avLst/>
          </a:prstGeom>
        </p:spPr>
        <p:txBody>
          <a:bodyPr lIns="0" tIns="0" rIns="0" bIns="0" anchor="b"/>
          <a:lstStyle>
            <a:lvl1pPr marL="0" indent="0" defTabSz="914400">
              <a:lnSpc>
                <a:spcPct val="100000"/>
              </a:lnSpc>
              <a:spcBef>
                <a:spcPts val="0"/>
              </a:spcBef>
              <a:buNone/>
              <a:defRPr sz="900" b="0" cap="none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r>
              <a:rPr lang="en-US" noProof="0" dirty="0"/>
              <a:t>TITLE OF THE SUB-SECTION</a:t>
            </a:r>
            <a:endParaRPr lang="en-US" cap="none" noProof="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4AC33D4-6655-402A-B6D1-9E100AA1A399}"/>
              </a:ext>
            </a:extLst>
          </p:cNvPr>
          <p:cNvSpPr/>
          <p:nvPr userDrawn="1"/>
        </p:nvSpPr>
        <p:spPr>
          <a:xfrm>
            <a:off x="1002495" y="1864120"/>
            <a:ext cx="2406206" cy="3669296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9FA49B0-5869-4001-9815-B1AFB19BA184}"/>
              </a:ext>
            </a:extLst>
          </p:cNvPr>
          <p:cNvSpPr/>
          <p:nvPr userDrawn="1"/>
        </p:nvSpPr>
        <p:spPr>
          <a:xfrm>
            <a:off x="1002495" y="1864119"/>
            <a:ext cx="2406206" cy="18346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72AD71A-3C17-46A4-B9E2-46CBB3C7FE42}"/>
              </a:ext>
            </a:extLst>
          </p:cNvPr>
          <p:cNvSpPr/>
          <p:nvPr userDrawn="1"/>
        </p:nvSpPr>
        <p:spPr>
          <a:xfrm>
            <a:off x="6189699" y="1864119"/>
            <a:ext cx="2406206" cy="366929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39F716C-3617-4EC7-8B4A-E26728E44262}"/>
              </a:ext>
            </a:extLst>
          </p:cNvPr>
          <p:cNvSpPr/>
          <p:nvPr userDrawn="1"/>
        </p:nvSpPr>
        <p:spPr>
          <a:xfrm>
            <a:off x="6189699" y="1864120"/>
            <a:ext cx="2406206" cy="183464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7ECFCEB-E849-458C-A6C3-2238CDA2EA53}"/>
              </a:ext>
            </a:extLst>
          </p:cNvPr>
          <p:cNvSpPr/>
          <p:nvPr userDrawn="1"/>
        </p:nvSpPr>
        <p:spPr>
          <a:xfrm>
            <a:off x="8783300" y="1864119"/>
            <a:ext cx="2406206" cy="3669296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5FE751A-649D-4320-BDAA-D5139C1BA307}"/>
              </a:ext>
            </a:extLst>
          </p:cNvPr>
          <p:cNvSpPr/>
          <p:nvPr userDrawn="1"/>
        </p:nvSpPr>
        <p:spPr>
          <a:xfrm>
            <a:off x="8783300" y="3698767"/>
            <a:ext cx="2406206" cy="18346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651CBF40-6B7E-4F4B-BAA8-C5B98E52AFBB}"/>
              </a:ext>
            </a:extLst>
          </p:cNvPr>
          <p:cNvSpPr/>
          <p:nvPr userDrawn="1"/>
        </p:nvSpPr>
        <p:spPr>
          <a:xfrm>
            <a:off x="3596097" y="1864119"/>
            <a:ext cx="2406206" cy="3669296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54BEC8EE-D04C-4F1D-AFD2-987E119030DD}"/>
              </a:ext>
            </a:extLst>
          </p:cNvPr>
          <p:cNvSpPr/>
          <p:nvPr userDrawn="1"/>
        </p:nvSpPr>
        <p:spPr>
          <a:xfrm>
            <a:off x="3596097" y="3698767"/>
            <a:ext cx="2406206" cy="18346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/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E981FB04-CF2F-48DC-9009-C4C2BFA716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89893" y="4352041"/>
            <a:ext cx="2031411" cy="91409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/>
            </a:lvl1pPr>
            <a:lvl2pPr marL="345600" indent="-172800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Char char="-"/>
              <a:defRPr sz="1100"/>
            </a:lvl2pPr>
            <a:lvl3pPr marL="518400" indent="-1728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050"/>
            </a:lvl3pPr>
            <a:lvl4pPr indent="-172800">
              <a:lnSpc>
                <a:spcPct val="100000"/>
              </a:lnSpc>
              <a:defRPr/>
            </a:lvl4pPr>
            <a:lvl5pPr indent="-172800">
              <a:lnSpc>
                <a:spcPct val="100000"/>
              </a:lnSpc>
              <a:defRPr/>
            </a:lvl5pPr>
          </a:lstStyle>
          <a:p>
            <a:pPr lvl="0"/>
            <a:r>
              <a:rPr lang="en-US" noProof="0"/>
              <a:t>Insert text</a:t>
            </a:r>
          </a:p>
        </p:txBody>
      </p:sp>
      <p:sp>
        <p:nvSpPr>
          <p:cNvPr id="60" name="Text Placeholder 3">
            <a:extLst>
              <a:ext uri="{FF2B5EF4-FFF2-40B4-BE49-F238E27FC236}">
                <a16:creationId xmlns:a16="http://schemas.microsoft.com/office/drawing/2014/main" id="{4FB0DC62-D4EC-4076-9F6A-EE1D36F3C9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89893" y="3934195"/>
            <a:ext cx="2031411" cy="369332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 b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2"/>
                </a:solidFill>
              </a:defRPr>
            </a:lvl3pPr>
            <a:lvl4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b="0">
                <a:solidFill>
                  <a:schemeClr val="tx2"/>
                </a:solidFill>
              </a:defRPr>
            </a:lvl5pPr>
            <a:lvl6pPr marL="3456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Verdana" panose="020B0604030504040204" pitchFamily="34" charset="0"/>
              <a:buChar char="-"/>
              <a:defRPr sz="11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 noProof="0" dirty="0"/>
              <a:t>TITLE OF THE PARAGRAPH</a:t>
            </a:r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A73E2729-613B-4CF8-8657-58A4AEDDC69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77097" y="4352041"/>
            <a:ext cx="2031411" cy="91409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/>
            </a:lvl1pPr>
            <a:lvl2pPr marL="345600" indent="-172800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Char char="-"/>
              <a:defRPr sz="1100"/>
            </a:lvl2pPr>
            <a:lvl3pPr marL="518400" indent="-1728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050"/>
            </a:lvl3pPr>
            <a:lvl4pPr indent="-172800">
              <a:lnSpc>
                <a:spcPct val="100000"/>
              </a:lnSpc>
              <a:defRPr/>
            </a:lvl4pPr>
            <a:lvl5pPr indent="-172800">
              <a:lnSpc>
                <a:spcPct val="100000"/>
              </a:lnSpc>
              <a:defRPr/>
            </a:lvl5pPr>
          </a:lstStyle>
          <a:p>
            <a:pPr lvl="0"/>
            <a:r>
              <a:rPr lang="en-US" noProof="0"/>
              <a:t>Insert text</a:t>
            </a:r>
          </a:p>
        </p:txBody>
      </p:sp>
      <p:sp>
        <p:nvSpPr>
          <p:cNvPr id="62" name="Text Placeholder 3">
            <a:extLst>
              <a:ext uri="{FF2B5EF4-FFF2-40B4-BE49-F238E27FC236}">
                <a16:creationId xmlns:a16="http://schemas.microsoft.com/office/drawing/2014/main" id="{D4C30E13-4D23-49B8-BBD8-4E9B053FB6F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77097" y="3934195"/>
            <a:ext cx="2031411" cy="369332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 b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2"/>
                </a:solidFill>
              </a:defRPr>
            </a:lvl3pPr>
            <a:lvl4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b="0">
                <a:solidFill>
                  <a:schemeClr val="tx2"/>
                </a:solidFill>
              </a:defRPr>
            </a:lvl5pPr>
            <a:lvl6pPr marL="3456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Verdana" panose="020B0604030504040204" pitchFamily="34" charset="0"/>
              <a:buChar char="-"/>
              <a:defRPr sz="11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 noProof="0" dirty="0"/>
              <a:t>TITLE OF THE PARAGRAPH</a:t>
            </a:r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B29ED2C4-74D6-4757-910A-84D0A50A651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70698" y="2515438"/>
            <a:ext cx="2031411" cy="91409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/>
            </a:lvl1pPr>
            <a:lvl2pPr marL="345600" indent="-172800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Char char="-"/>
              <a:defRPr sz="1100"/>
            </a:lvl2pPr>
            <a:lvl3pPr marL="518400" indent="-1728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050"/>
            </a:lvl3pPr>
            <a:lvl4pPr indent="-172800">
              <a:lnSpc>
                <a:spcPct val="100000"/>
              </a:lnSpc>
              <a:defRPr/>
            </a:lvl4pPr>
            <a:lvl5pPr indent="-172800">
              <a:lnSpc>
                <a:spcPct val="100000"/>
              </a:lnSpc>
              <a:defRPr/>
            </a:lvl5pPr>
          </a:lstStyle>
          <a:p>
            <a:pPr lvl="0"/>
            <a:r>
              <a:rPr lang="en-US" noProof="0"/>
              <a:t>Insert text</a:t>
            </a:r>
          </a:p>
        </p:txBody>
      </p:sp>
      <p:sp>
        <p:nvSpPr>
          <p:cNvPr id="64" name="Text Placeholder 3">
            <a:extLst>
              <a:ext uri="{FF2B5EF4-FFF2-40B4-BE49-F238E27FC236}">
                <a16:creationId xmlns:a16="http://schemas.microsoft.com/office/drawing/2014/main" id="{91BFA9BD-BC58-478F-B8CD-3A1F5273CDD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70698" y="2097592"/>
            <a:ext cx="2031411" cy="369332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 b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2"/>
                </a:solidFill>
              </a:defRPr>
            </a:lvl3pPr>
            <a:lvl4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b="0">
                <a:solidFill>
                  <a:schemeClr val="tx2"/>
                </a:solidFill>
              </a:defRPr>
            </a:lvl5pPr>
            <a:lvl6pPr marL="3456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Verdana" panose="020B0604030504040204" pitchFamily="34" charset="0"/>
              <a:buChar char="-"/>
              <a:defRPr sz="11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 noProof="0" dirty="0"/>
              <a:t>TITLE OF THE PARAGRAPH</a:t>
            </a:r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40C32A12-75B5-4638-9D5F-899A54EC243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83495" y="2515438"/>
            <a:ext cx="2031411" cy="91409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/>
            </a:lvl1pPr>
            <a:lvl2pPr marL="345600" indent="-172800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Char char="-"/>
              <a:defRPr sz="1100"/>
            </a:lvl2pPr>
            <a:lvl3pPr marL="518400" indent="-1728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050"/>
            </a:lvl3pPr>
            <a:lvl4pPr indent="-172800">
              <a:lnSpc>
                <a:spcPct val="100000"/>
              </a:lnSpc>
              <a:defRPr/>
            </a:lvl4pPr>
            <a:lvl5pPr indent="-172800">
              <a:lnSpc>
                <a:spcPct val="100000"/>
              </a:lnSpc>
              <a:defRPr/>
            </a:lvl5pPr>
          </a:lstStyle>
          <a:p>
            <a:pPr lvl="0"/>
            <a:r>
              <a:rPr lang="en-US" noProof="0" dirty="0"/>
              <a:t>Insert text</a:t>
            </a:r>
          </a:p>
        </p:txBody>
      </p:sp>
      <p:sp>
        <p:nvSpPr>
          <p:cNvPr id="66" name="Text Placeholder 3">
            <a:extLst>
              <a:ext uri="{FF2B5EF4-FFF2-40B4-BE49-F238E27FC236}">
                <a16:creationId xmlns:a16="http://schemas.microsoft.com/office/drawing/2014/main" id="{B8AEF00D-CEEB-4E33-8CA3-FD87C12093B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83495" y="2097592"/>
            <a:ext cx="2031411" cy="369332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 b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2"/>
                </a:solidFill>
              </a:defRPr>
            </a:lvl3pPr>
            <a:lvl4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b="0">
                <a:solidFill>
                  <a:schemeClr val="tx2"/>
                </a:solidFill>
              </a:defRPr>
            </a:lvl5pPr>
            <a:lvl6pPr marL="3456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Verdana" panose="020B0604030504040204" pitchFamily="34" charset="0"/>
              <a:buChar char="-"/>
              <a:defRPr sz="11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 noProof="0" dirty="0"/>
              <a:t>TITLE OF THE PARAGRAPH</a:t>
            </a:r>
          </a:p>
        </p:txBody>
      </p:sp>
      <p:sp>
        <p:nvSpPr>
          <p:cNvPr id="67" name="Text Placeholder 66">
            <a:extLst>
              <a:ext uri="{FF2B5EF4-FFF2-40B4-BE49-F238E27FC236}">
                <a16:creationId xmlns:a16="http://schemas.microsoft.com/office/drawing/2014/main" id="{48A99F59-4902-4D09-B049-AE96694E4B5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875011" y="2390147"/>
            <a:ext cx="661174" cy="782592"/>
          </a:xfrm>
          <a:custGeom>
            <a:avLst/>
            <a:gdLst>
              <a:gd name="connsiteX0" fmla="*/ 0 w 661174"/>
              <a:gd name="connsiteY0" fmla="*/ 0 h 782592"/>
              <a:gd name="connsiteX1" fmla="*/ 661174 w 661174"/>
              <a:gd name="connsiteY1" fmla="*/ 0 h 782592"/>
              <a:gd name="connsiteX2" fmla="*/ 661174 w 661174"/>
              <a:gd name="connsiteY2" fmla="*/ 782592 h 782592"/>
              <a:gd name="connsiteX3" fmla="*/ 0 w 661174"/>
              <a:gd name="connsiteY3" fmla="*/ 782592 h 782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1174" h="782592">
                <a:moveTo>
                  <a:pt x="0" y="0"/>
                </a:moveTo>
                <a:lnTo>
                  <a:pt x="661174" y="0"/>
                </a:lnTo>
                <a:lnTo>
                  <a:pt x="661174" y="782592"/>
                </a:lnTo>
                <a:lnTo>
                  <a:pt x="0" y="782592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65" r="65"/>
            </a:stretch>
          </a:blipFill>
        </p:spPr>
        <p:txBody>
          <a:bodyPr wrap="square"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 b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2"/>
                </a:solidFill>
              </a:defRPr>
            </a:lvl3pPr>
            <a:lvl4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b="0">
                <a:solidFill>
                  <a:schemeClr val="tx2"/>
                </a:solidFill>
              </a:defRPr>
            </a:lvl5pPr>
            <a:lvl6pPr marL="3456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Verdana" panose="020B0604030504040204" pitchFamily="34" charset="0"/>
              <a:buChar char="-"/>
              <a:defRPr sz="11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 noProof="0"/>
              <a:t>   </a:t>
            </a:r>
          </a:p>
        </p:txBody>
      </p:sp>
      <p:sp>
        <p:nvSpPr>
          <p:cNvPr id="68" name="Text Placeholder 67">
            <a:extLst>
              <a:ext uri="{FF2B5EF4-FFF2-40B4-BE49-F238E27FC236}">
                <a16:creationId xmlns:a16="http://schemas.microsoft.com/office/drawing/2014/main" id="{32065198-7E9F-47AB-AB36-3A80F0C7155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216083" y="4224796"/>
            <a:ext cx="1166235" cy="782592"/>
          </a:xfrm>
          <a:custGeom>
            <a:avLst/>
            <a:gdLst>
              <a:gd name="connsiteX0" fmla="*/ 0 w 1166235"/>
              <a:gd name="connsiteY0" fmla="*/ 0 h 782592"/>
              <a:gd name="connsiteX1" fmla="*/ 1166235 w 1166235"/>
              <a:gd name="connsiteY1" fmla="*/ 0 h 782592"/>
              <a:gd name="connsiteX2" fmla="*/ 1166235 w 1166235"/>
              <a:gd name="connsiteY2" fmla="*/ 782592 h 782592"/>
              <a:gd name="connsiteX3" fmla="*/ 0 w 1166235"/>
              <a:gd name="connsiteY3" fmla="*/ 782592 h 782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6235" h="782592">
                <a:moveTo>
                  <a:pt x="0" y="0"/>
                </a:moveTo>
                <a:lnTo>
                  <a:pt x="1166235" y="0"/>
                </a:lnTo>
                <a:lnTo>
                  <a:pt x="1166235" y="782592"/>
                </a:lnTo>
                <a:lnTo>
                  <a:pt x="0" y="782592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66" b="66"/>
            </a:stretch>
          </a:blipFill>
        </p:spPr>
        <p:txBody>
          <a:bodyPr wrap="square"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 b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2"/>
                </a:solidFill>
              </a:defRPr>
            </a:lvl3pPr>
            <a:lvl4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b="0">
                <a:solidFill>
                  <a:schemeClr val="tx2"/>
                </a:solidFill>
              </a:defRPr>
            </a:lvl5pPr>
            <a:lvl6pPr marL="3456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Verdana" panose="020B0604030504040204" pitchFamily="34" charset="0"/>
              <a:buChar char="-"/>
              <a:defRPr sz="11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 noProof="0"/>
              <a:t>   </a:t>
            </a:r>
          </a:p>
        </p:txBody>
      </p:sp>
      <p:sp>
        <p:nvSpPr>
          <p:cNvPr id="69" name="Text Placeholder 68">
            <a:extLst>
              <a:ext uri="{FF2B5EF4-FFF2-40B4-BE49-F238E27FC236}">
                <a16:creationId xmlns:a16="http://schemas.microsoft.com/office/drawing/2014/main" id="{A7A89C14-0EDD-42B7-BC89-13A24ED1287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992482" y="2388283"/>
            <a:ext cx="800640" cy="786323"/>
          </a:xfrm>
          <a:custGeom>
            <a:avLst/>
            <a:gdLst>
              <a:gd name="connsiteX0" fmla="*/ 0 w 800640"/>
              <a:gd name="connsiteY0" fmla="*/ 0 h 786323"/>
              <a:gd name="connsiteX1" fmla="*/ 800640 w 800640"/>
              <a:gd name="connsiteY1" fmla="*/ 0 h 786323"/>
              <a:gd name="connsiteX2" fmla="*/ 800640 w 800640"/>
              <a:gd name="connsiteY2" fmla="*/ 786323 h 786323"/>
              <a:gd name="connsiteX3" fmla="*/ 0 w 800640"/>
              <a:gd name="connsiteY3" fmla="*/ 786323 h 786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640" h="786323">
                <a:moveTo>
                  <a:pt x="0" y="0"/>
                </a:moveTo>
                <a:lnTo>
                  <a:pt x="800640" y="0"/>
                </a:lnTo>
                <a:lnTo>
                  <a:pt x="800640" y="786323"/>
                </a:lnTo>
                <a:lnTo>
                  <a:pt x="0" y="786323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33" r="133"/>
            </a:stretch>
          </a:blipFill>
        </p:spPr>
        <p:txBody>
          <a:bodyPr wrap="square"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 b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2"/>
                </a:solidFill>
              </a:defRPr>
            </a:lvl3pPr>
            <a:lvl4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b="0">
                <a:solidFill>
                  <a:schemeClr val="tx2"/>
                </a:solidFill>
              </a:defRPr>
            </a:lvl5pPr>
            <a:lvl6pPr marL="3456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Verdana" panose="020B0604030504040204" pitchFamily="34" charset="0"/>
              <a:buChar char="-"/>
              <a:defRPr sz="11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 noProof="0"/>
              <a:t>   </a:t>
            </a:r>
          </a:p>
        </p:txBody>
      </p:sp>
      <p:sp>
        <p:nvSpPr>
          <p:cNvPr id="70" name="Text Placeholder 69">
            <a:extLst>
              <a:ext uri="{FF2B5EF4-FFF2-40B4-BE49-F238E27FC236}">
                <a16:creationId xmlns:a16="http://schemas.microsoft.com/office/drawing/2014/main" id="{33B9D460-07CE-4753-B769-C0B57343BCC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647642" y="4223601"/>
            <a:ext cx="677522" cy="784983"/>
          </a:xfrm>
          <a:custGeom>
            <a:avLst/>
            <a:gdLst>
              <a:gd name="connsiteX0" fmla="*/ 0 w 677522"/>
              <a:gd name="connsiteY0" fmla="*/ 0 h 784983"/>
              <a:gd name="connsiteX1" fmla="*/ 677522 w 677522"/>
              <a:gd name="connsiteY1" fmla="*/ 0 h 784983"/>
              <a:gd name="connsiteX2" fmla="*/ 677522 w 677522"/>
              <a:gd name="connsiteY2" fmla="*/ 784983 h 784983"/>
              <a:gd name="connsiteX3" fmla="*/ 0 w 677522"/>
              <a:gd name="connsiteY3" fmla="*/ 784983 h 784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7522" h="784983">
                <a:moveTo>
                  <a:pt x="0" y="0"/>
                </a:moveTo>
                <a:lnTo>
                  <a:pt x="677522" y="0"/>
                </a:lnTo>
                <a:lnTo>
                  <a:pt x="677522" y="784983"/>
                </a:lnTo>
                <a:lnTo>
                  <a:pt x="0" y="784983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53" r="153"/>
            </a:stretch>
          </a:blipFill>
        </p:spPr>
        <p:txBody>
          <a:bodyPr wrap="square"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 b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2"/>
                </a:solidFill>
              </a:defRPr>
            </a:lvl3pPr>
            <a:lvl4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b="0">
                <a:solidFill>
                  <a:schemeClr val="tx2"/>
                </a:solidFill>
              </a:defRPr>
            </a:lvl5pPr>
            <a:lvl6pPr marL="3456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Verdana" panose="020B0604030504040204" pitchFamily="34" charset="0"/>
              <a:buChar char="-"/>
              <a:defRPr sz="11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 noProof="0"/>
              <a:t>  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441C5F2-E1B9-E201-9B6C-7C8622F619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4770" y="6485400"/>
            <a:ext cx="410982" cy="2052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4398FB57-F304-4662-B848-B2A660A6857D}" type="slidenum">
              <a:rPr lang="en-US" noProof="0" smtClean="0"/>
              <a:pPr/>
              <a:t>‹Nº›</a:t>
            </a:fld>
            <a:endParaRPr lang="en-US" noProof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981FD056-AD30-B17A-959B-E3422A738E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20381" y="6393608"/>
            <a:ext cx="6935100" cy="20401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DFA2631-7703-D437-18A6-0F37326406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43550" y="6597624"/>
            <a:ext cx="1104900" cy="205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52310B00-BEEC-4314-9DD3-FE1F15EE4579}" type="datetime1">
              <a:rPr lang="en-US" noProof="0" smtClean="0"/>
              <a:t>11/7/2023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2199142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E67D7F04-BA65-463C-AC41-9D1FDF9F5B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6248" y="6452037"/>
            <a:ext cx="1152971" cy="271927"/>
          </a:xfrm>
          <a:prstGeom prst="rect">
            <a:avLst/>
          </a:prstGeom>
        </p:spPr>
      </p:pic>
      <p:sp>
        <p:nvSpPr>
          <p:cNvPr id="21" name="Title 16">
            <a:extLst>
              <a:ext uri="{FF2B5EF4-FFF2-40B4-BE49-F238E27FC236}">
                <a16:creationId xmlns:a16="http://schemas.microsoft.com/office/drawing/2014/main" id="{F1BA8F28-0246-4D9F-8226-D3DB2F8A68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604" y="728153"/>
            <a:ext cx="11190792" cy="46166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000" b="1" cap="none" spc="0" baseline="0">
                <a:solidFill>
                  <a:schemeClr val="accent4"/>
                </a:solidFill>
              </a:defRPr>
            </a:lvl1pPr>
          </a:lstStyle>
          <a:p>
            <a:r>
              <a:rPr lang="en-US" noProof="0" dirty="0"/>
              <a:t>Title of the presentation</a:t>
            </a:r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9B0B96D2-F27F-4104-879F-18B2B56F33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0604" y="396413"/>
            <a:ext cx="11187221" cy="274517"/>
          </a:xfrm>
          <a:prstGeom prst="rect">
            <a:avLst/>
          </a:prstGeom>
        </p:spPr>
        <p:txBody>
          <a:bodyPr lIns="0" tIns="0" rIns="0" bIns="0" anchor="b"/>
          <a:lstStyle>
            <a:lvl1pPr marL="0" indent="0" defTabSz="914400">
              <a:lnSpc>
                <a:spcPct val="100000"/>
              </a:lnSpc>
              <a:spcBef>
                <a:spcPts val="0"/>
              </a:spcBef>
              <a:buNone/>
              <a:defRPr sz="900" b="0" cap="none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r>
              <a:rPr lang="en-US" noProof="0" dirty="0"/>
              <a:t>TITLE OF THE SUB-SECTION</a:t>
            </a:r>
            <a:endParaRPr lang="en-US" cap="none" noProof="0" dirty="0"/>
          </a:p>
        </p:txBody>
      </p:sp>
      <p:sp>
        <p:nvSpPr>
          <p:cNvPr id="27" name="Rectangle: Single Corner Rounded 26">
            <a:extLst>
              <a:ext uri="{FF2B5EF4-FFF2-40B4-BE49-F238E27FC236}">
                <a16:creationId xmlns:a16="http://schemas.microsoft.com/office/drawing/2014/main" id="{8687BA70-D572-49F9-8E05-9B6A40075F13}"/>
              </a:ext>
            </a:extLst>
          </p:cNvPr>
          <p:cNvSpPr/>
          <p:nvPr userDrawn="1"/>
        </p:nvSpPr>
        <p:spPr>
          <a:xfrm flipV="1">
            <a:off x="500602" y="1689101"/>
            <a:ext cx="5540836" cy="2087574"/>
          </a:xfrm>
          <a:prstGeom prst="round1Rect">
            <a:avLst>
              <a:gd name="adj" fmla="val 2077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8" name="Rectangle: Single Corner Rounded 27">
            <a:extLst>
              <a:ext uri="{FF2B5EF4-FFF2-40B4-BE49-F238E27FC236}">
                <a16:creationId xmlns:a16="http://schemas.microsoft.com/office/drawing/2014/main" id="{5B757588-3465-46AF-A31D-332371CF64D4}"/>
              </a:ext>
            </a:extLst>
          </p:cNvPr>
          <p:cNvSpPr/>
          <p:nvPr userDrawn="1"/>
        </p:nvSpPr>
        <p:spPr>
          <a:xfrm>
            <a:off x="500601" y="3868726"/>
            <a:ext cx="5540837" cy="2087574"/>
          </a:xfrm>
          <a:prstGeom prst="round1Rect">
            <a:avLst>
              <a:gd name="adj" fmla="val 2123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9" name="Rectangle: Single Corner Rounded 28">
            <a:extLst>
              <a:ext uri="{FF2B5EF4-FFF2-40B4-BE49-F238E27FC236}">
                <a16:creationId xmlns:a16="http://schemas.microsoft.com/office/drawing/2014/main" id="{12208805-0263-48D5-B4AE-FD74900AACA9}"/>
              </a:ext>
            </a:extLst>
          </p:cNvPr>
          <p:cNvSpPr/>
          <p:nvPr userDrawn="1"/>
        </p:nvSpPr>
        <p:spPr>
          <a:xfrm flipH="1">
            <a:off x="6150545" y="3868731"/>
            <a:ext cx="5540837" cy="2087569"/>
          </a:xfrm>
          <a:prstGeom prst="round1Rect">
            <a:avLst>
              <a:gd name="adj" fmla="val 2077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0" name="Rectangle: Single Corner Rounded 29">
            <a:extLst>
              <a:ext uri="{FF2B5EF4-FFF2-40B4-BE49-F238E27FC236}">
                <a16:creationId xmlns:a16="http://schemas.microsoft.com/office/drawing/2014/main" id="{F2D2DC79-77E5-4E25-A576-C949E869800A}"/>
              </a:ext>
            </a:extLst>
          </p:cNvPr>
          <p:cNvSpPr/>
          <p:nvPr userDrawn="1"/>
        </p:nvSpPr>
        <p:spPr>
          <a:xfrm flipH="1" flipV="1">
            <a:off x="6150547" y="1689101"/>
            <a:ext cx="5540836" cy="2087569"/>
          </a:xfrm>
          <a:prstGeom prst="round1Rect">
            <a:avLst>
              <a:gd name="adj" fmla="val 2123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1" name="Freeform 12">
            <a:extLst>
              <a:ext uri="{FF2B5EF4-FFF2-40B4-BE49-F238E27FC236}">
                <a16:creationId xmlns:a16="http://schemas.microsoft.com/office/drawing/2014/main" id="{B5B8F92A-D023-4323-87EA-54C034C26FB2}"/>
              </a:ext>
            </a:extLst>
          </p:cNvPr>
          <p:cNvSpPr/>
          <p:nvPr userDrawn="1"/>
        </p:nvSpPr>
        <p:spPr>
          <a:xfrm>
            <a:off x="4739640" y="2478105"/>
            <a:ext cx="1301814" cy="1301815"/>
          </a:xfrm>
          <a:custGeom>
            <a:avLst/>
            <a:gdLst>
              <a:gd name="connsiteX0" fmla="*/ 0 w 1676400"/>
              <a:gd name="connsiteY0" fmla="*/ 0 h 1676400"/>
              <a:gd name="connsiteX1" fmla="*/ 1676400 w 1676400"/>
              <a:gd name="connsiteY1" fmla="*/ 0 h 1676400"/>
              <a:gd name="connsiteX2" fmla="*/ 1676400 w 1676400"/>
              <a:gd name="connsiteY2" fmla="*/ 1098538 h 1676400"/>
              <a:gd name="connsiteX3" fmla="*/ 1098538 w 1676400"/>
              <a:gd name="connsiteY3" fmla="*/ 1676400 h 1676400"/>
              <a:gd name="connsiteX4" fmla="*/ 0 w 1676400"/>
              <a:gd name="connsiteY4" fmla="*/ 1676400 h 16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6400" h="1676400">
                <a:moveTo>
                  <a:pt x="0" y="0"/>
                </a:moveTo>
                <a:lnTo>
                  <a:pt x="1676400" y="0"/>
                </a:lnTo>
                <a:lnTo>
                  <a:pt x="1676400" y="1098538"/>
                </a:lnTo>
                <a:cubicBezTo>
                  <a:pt x="1676400" y="1417682"/>
                  <a:pt x="1417682" y="1676400"/>
                  <a:pt x="1098538" y="1676400"/>
                </a:cubicBezTo>
                <a:lnTo>
                  <a:pt x="0" y="16764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/>
          </a:p>
        </p:txBody>
      </p:sp>
      <p:sp>
        <p:nvSpPr>
          <p:cNvPr id="42" name="Freeform 13">
            <a:extLst>
              <a:ext uri="{FF2B5EF4-FFF2-40B4-BE49-F238E27FC236}">
                <a16:creationId xmlns:a16="http://schemas.microsoft.com/office/drawing/2014/main" id="{E4C683CE-9186-49A1-81AD-C99038B235F3}"/>
              </a:ext>
            </a:extLst>
          </p:cNvPr>
          <p:cNvSpPr/>
          <p:nvPr userDrawn="1"/>
        </p:nvSpPr>
        <p:spPr>
          <a:xfrm flipH="1">
            <a:off x="6150547" y="2478105"/>
            <a:ext cx="1301814" cy="1301815"/>
          </a:xfrm>
          <a:custGeom>
            <a:avLst/>
            <a:gdLst>
              <a:gd name="connsiteX0" fmla="*/ 0 w 1676400"/>
              <a:gd name="connsiteY0" fmla="*/ 0 h 1676400"/>
              <a:gd name="connsiteX1" fmla="*/ 1676400 w 1676400"/>
              <a:gd name="connsiteY1" fmla="*/ 0 h 1676400"/>
              <a:gd name="connsiteX2" fmla="*/ 1676400 w 1676400"/>
              <a:gd name="connsiteY2" fmla="*/ 1098538 h 1676400"/>
              <a:gd name="connsiteX3" fmla="*/ 1098538 w 1676400"/>
              <a:gd name="connsiteY3" fmla="*/ 1676400 h 1676400"/>
              <a:gd name="connsiteX4" fmla="*/ 0 w 1676400"/>
              <a:gd name="connsiteY4" fmla="*/ 1676400 h 16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6400" h="1676400">
                <a:moveTo>
                  <a:pt x="0" y="0"/>
                </a:moveTo>
                <a:lnTo>
                  <a:pt x="1676400" y="0"/>
                </a:lnTo>
                <a:lnTo>
                  <a:pt x="1676400" y="1098538"/>
                </a:lnTo>
                <a:cubicBezTo>
                  <a:pt x="1676400" y="1417682"/>
                  <a:pt x="1417682" y="1676400"/>
                  <a:pt x="1098538" y="1676400"/>
                </a:cubicBezTo>
                <a:lnTo>
                  <a:pt x="0" y="16764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/>
          </a:p>
        </p:txBody>
      </p:sp>
      <p:sp>
        <p:nvSpPr>
          <p:cNvPr id="44" name="Freeform 14">
            <a:extLst>
              <a:ext uri="{FF2B5EF4-FFF2-40B4-BE49-F238E27FC236}">
                <a16:creationId xmlns:a16="http://schemas.microsoft.com/office/drawing/2014/main" id="{38D64717-43E2-4FED-8DB8-BB2D60CEFA9D}"/>
              </a:ext>
            </a:extLst>
          </p:cNvPr>
          <p:cNvSpPr/>
          <p:nvPr userDrawn="1"/>
        </p:nvSpPr>
        <p:spPr>
          <a:xfrm flipV="1">
            <a:off x="4739641" y="3865484"/>
            <a:ext cx="1301814" cy="1301815"/>
          </a:xfrm>
          <a:custGeom>
            <a:avLst/>
            <a:gdLst>
              <a:gd name="connsiteX0" fmla="*/ 0 w 1676400"/>
              <a:gd name="connsiteY0" fmla="*/ 0 h 1676400"/>
              <a:gd name="connsiteX1" fmla="*/ 1676400 w 1676400"/>
              <a:gd name="connsiteY1" fmla="*/ 0 h 1676400"/>
              <a:gd name="connsiteX2" fmla="*/ 1676400 w 1676400"/>
              <a:gd name="connsiteY2" fmla="*/ 1098538 h 1676400"/>
              <a:gd name="connsiteX3" fmla="*/ 1098538 w 1676400"/>
              <a:gd name="connsiteY3" fmla="*/ 1676400 h 1676400"/>
              <a:gd name="connsiteX4" fmla="*/ 0 w 1676400"/>
              <a:gd name="connsiteY4" fmla="*/ 1676400 h 16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6400" h="1676400">
                <a:moveTo>
                  <a:pt x="0" y="0"/>
                </a:moveTo>
                <a:lnTo>
                  <a:pt x="1676400" y="0"/>
                </a:lnTo>
                <a:lnTo>
                  <a:pt x="1676400" y="1098538"/>
                </a:lnTo>
                <a:cubicBezTo>
                  <a:pt x="1676400" y="1417682"/>
                  <a:pt x="1417682" y="1676400"/>
                  <a:pt x="1098538" y="1676400"/>
                </a:cubicBezTo>
                <a:lnTo>
                  <a:pt x="0" y="16764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/>
          </a:p>
        </p:txBody>
      </p:sp>
      <p:sp>
        <p:nvSpPr>
          <p:cNvPr id="52" name="Freeform 15">
            <a:extLst>
              <a:ext uri="{FF2B5EF4-FFF2-40B4-BE49-F238E27FC236}">
                <a16:creationId xmlns:a16="http://schemas.microsoft.com/office/drawing/2014/main" id="{14181275-1AD6-403E-810A-58194F241D56}"/>
              </a:ext>
            </a:extLst>
          </p:cNvPr>
          <p:cNvSpPr/>
          <p:nvPr userDrawn="1"/>
        </p:nvSpPr>
        <p:spPr>
          <a:xfrm flipH="1" flipV="1">
            <a:off x="6150547" y="3865484"/>
            <a:ext cx="1301814" cy="1301815"/>
          </a:xfrm>
          <a:custGeom>
            <a:avLst/>
            <a:gdLst>
              <a:gd name="connsiteX0" fmla="*/ 0 w 1676400"/>
              <a:gd name="connsiteY0" fmla="*/ 0 h 1676400"/>
              <a:gd name="connsiteX1" fmla="*/ 1676400 w 1676400"/>
              <a:gd name="connsiteY1" fmla="*/ 0 h 1676400"/>
              <a:gd name="connsiteX2" fmla="*/ 1676400 w 1676400"/>
              <a:gd name="connsiteY2" fmla="*/ 1098538 h 1676400"/>
              <a:gd name="connsiteX3" fmla="*/ 1098538 w 1676400"/>
              <a:gd name="connsiteY3" fmla="*/ 1676400 h 1676400"/>
              <a:gd name="connsiteX4" fmla="*/ 0 w 1676400"/>
              <a:gd name="connsiteY4" fmla="*/ 1676400 h 16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6400" h="1676400">
                <a:moveTo>
                  <a:pt x="0" y="0"/>
                </a:moveTo>
                <a:lnTo>
                  <a:pt x="1676400" y="0"/>
                </a:lnTo>
                <a:lnTo>
                  <a:pt x="1676400" y="1098538"/>
                </a:lnTo>
                <a:cubicBezTo>
                  <a:pt x="1676400" y="1417682"/>
                  <a:pt x="1417682" y="1676400"/>
                  <a:pt x="1098538" y="1676400"/>
                </a:cubicBezTo>
                <a:lnTo>
                  <a:pt x="0" y="167640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140DADD4-5D26-402D-8C08-E6B414D94CF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9426" y="2428757"/>
            <a:ext cx="3726123" cy="925200"/>
          </a:xfrm>
          <a:prstGeom prst="rect">
            <a:avLst/>
          </a:prstGeom>
        </p:spPr>
        <p:txBody>
          <a:bodyPr lIns="0" tIns="0" rIns="0" bIns="0"/>
          <a:lstStyle>
            <a:lvl1pPr marL="172800" indent="-172800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100"/>
            </a:lvl1pPr>
            <a:lvl2pPr marL="345600" indent="-172800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Char char="-"/>
              <a:defRPr sz="1050"/>
            </a:lvl2pPr>
            <a:lvl3pPr marL="518400" indent="-1728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000"/>
            </a:lvl3pPr>
            <a:lvl4pPr indent="-172800">
              <a:lnSpc>
                <a:spcPct val="100000"/>
              </a:lnSpc>
              <a:defRPr/>
            </a:lvl4pPr>
            <a:lvl5pPr indent="-172800">
              <a:lnSpc>
                <a:spcPct val="100000"/>
              </a:lnSpc>
              <a:defRPr/>
            </a:lvl5pPr>
          </a:lstStyle>
          <a:p>
            <a:pPr lvl="0"/>
            <a:r>
              <a:rPr lang="en-US" noProof="0"/>
              <a:t>First level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68" name="Text Placeholder 3">
            <a:extLst>
              <a:ext uri="{FF2B5EF4-FFF2-40B4-BE49-F238E27FC236}">
                <a16:creationId xmlns:a16="http://schemas.microsoft.com/office/drawing/2014/main" id="{0616B798-5614-4971-ADDA-116643F0092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9426" y="2159715"/>
            <a:ext cx="3726123" cy="215444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 b="1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2"/>
                </a:solidFill>
              </a:defRPr>
            </a:lvl3pPr>
            <a:lvl4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b="0">
                <a:solidFill>
                  <a:schemeClr val="tx2"/>
                </a:solidFill>
              </a:defRPr>
            </a:lvl5pPr>
            <a:lvl6pPr marL="3456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Verdana" panose="020B0604030504040204" pitchFamily="34" charset="0"/>
              <a:buChar char="-"/>
              <a:defRPr sz="11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 noProof="0" dirty="0"/>
              <a:t>Title of the paragraph</a:t>
            </a:r>
          </a:p>
        </p:txBody>
      </p:sp>
      <p:sp>
        <p:nvSpPr>
          <p:cNvPr id="69" name="Text Placeholder 2">
            <a:extLst>
              <a:ext uri="{FF2B5EF4-FFF2-40B4-BE49-F238E27FC236}">
                <a16:creationId xmlns:a16="http://schemas.microsoft.com/office/drawing/2014/main" id="{4DD59AFC-E31D-4FD9-B978-F42376EA01C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9426" y="4562357"/>
            <a:ext cx="3726123" cy="925200"/>
          </a:xfrm>
          <a:prstGeom prst="rect">
            <a:avLst/>
          </a:prstGeom>
        </p:spPr>
        <p:txBody>
          <a:bodyPr lIns="0" tIns="0" rIns="0" bIns="0"/>
          <a:lstStyle>
            <a:lvl1pPr marL="172800" indent="-172800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100"/>
            </a:lvl1pPr>
            <a:lvl2pPr marL="345600" indent="-172800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Char char="-"/>
              <a:defRPr sz="1050"/>
            </a:lvl2pPr>
            <a:lvl3pPr marL="518400" indent="-1728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000"/>
            </a:lvl3pPr>
            <a:lvl4pPr indent="-172800">
              <a:lnSpc>
                <a:spcPct val="100000"/>
              </a:lnSpc>
              <a:defRPr/>
            </a:lvl4pPr>
            <a:lvl5pPr indent="-172800">
              <a:lnSpc>
                <a:spcPct val="100000"/>
              </a:lnSpc>
              <a:defRPr/>
            </a:lvl5pPr>
          </a:lstStyle>
          <a:p>
            <a:pPr lvl="0"/>
            <a:r>
              <a:rPr lang="en-US" noProof="0"/>
              <a:t>First level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70" name="Text Placeholder 3">
            <a:extLst>
              <a:ext uri="{FF2B5EF4-FFF2-40B4-BE49-F238E27FC236}">
                <a16:creationId xmlns:a16="http://schemas.microsoft.com/office/drawing/2014/main" id="{4A75F181-8CFF-4260-ABD7-F9467BB10D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9426" y="4293315"/>
            <a:ext cx="3726123" cy="215444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 b="1">
                <a:solidFill>
                  <a:schemeClr val="accent3"/>
                </a:solidFill>
              </a:defRPr>
            </a:lvl1pPr>
            <a:lvl2pPr marL="457200" indent="0"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2"/>
                </a:solidFill>
              </a:defRPr>
            </a:lvl3pPr>
            <a:lvl4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b="0">
                <a:solidFill>
                  <a:schemeClr val="tx2"/>
                </a:solidFill>
              </a:defRPr>
            </a:lvl5pPr>
            <a:lvl6pPr marL="3456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Verdana" panose="020B0604030504040204" pitchFamily="34" charset="0"/>
              <a:buChar char="-"/>
              <a:defRPr sz="11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 noProof="0" dirty="0"/>
              <a:t>Title of the paragraph</a:t>
            </a:r>
          </a:p>
        </p:txBody>
      </p:sp>
      <p:sp>
        <p:nvSpPr>
          <p:cNvPr id="71" name="Text Placeholder 2">
            <a:extLst>
              <a:ext uri="{FF2B5EF4-FFF2-40B4-BE49-F238E27FC236}">
                <a16:creationId xmlns:a16="http://schemas.microsoft.com/office/drawing/2014/main" id="{894C781E-8AFD-4B3A-ADDA-45CBC7609EF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796454" y="4562357"/>
            <a:ext cx="3726123" cy="925200"/>
          </a:xfrm>
          <a:prstGeom prst="rect">
            <a:avLst/>
          </a:prstGeom>
        </p:spPr>
        <p:txBody>
          <a:bodyPr lIns="0" tIns="0" rIns="0" bIns="0"/>
          <a:lstStyle>
            <a:lvl1pPr marL="172800" indent="-172800" algn="r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100"/>
            </a:lvl1pPr>
            <a:lvl2pPr marL="345600" indent="-172800" algn="r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Char char="-"/>
              <a:defRPr sz="1050"/>
            </a:lvl2pPr>
            <a:lvl3pPr marL="518400" indent="-172800" algn="r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000"/>
            </a:lvl3pPr>
            <a:lvl4pPr indent="-172800">
              <a:lnSpc>
                <a:spcPct val="100000"/>
              </a:lnSpc>
              <a:defRPr/>
            </a:lvl4pPr>
            <a:lvl5pPr indent="-172800">
              <a:lnSpc>
                <a:spcPct val="100000"/>
              </a:lnSpc>
              <a:defRPr/>
            </a:lvl5pPr>
          </a:lstStyle>
          <a:p>
            <a:pPr lvl="0"/>
            <a:r>
              <a:rPr lang="en-US" noProof="0"/>
              <a:t>First level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72" name="Text Placeholder 3">
            <a:extLst>
              <a:ext uri="{FF2B5EF4-FFF2-40B4-BE49-F238E27FC236}">
                <a16:creationId xmlns:a16="http://schemas.microsoft.com/office/drawing/2014/main" id="{B4269807-0865-4C50-A966-AEE690A9B6C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96454" y="4293315"/>
            <a:ext cx="3726123" cy="215444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 b="1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2"/>
                </a:solidFill>
              </a:defRPr>
            </a:lvl3pPr>
            <a:lvl4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b="0">
                <a:solidFill>
                  <a:schemeClr val="tx2"/>
                </a:solidFill>
              </a:defRPr>
            </a:lvl5pPr>
            <a:lvl6pPr marL="3456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Verdana" panose="020B0604030504040204" pitchFamily="34" charset="0"/>
              <a:buChar char="-"/>
              <a:defRPr sz="11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 noProof="0" dirty="0"/>
              <a:t>Title of the paragraph</a:t>
            </a:r>
          </a:p>
        </p:txBody>
      </p:sp>
      <p:sp>
        <p:nvSpPr>
          <p:cNvPr id="73" name="Text Placeholder 2">
            <a:extLst>
              <a:ext uri="{FF2B5EF4-FFF2-40B4-BE49-F238E27FC236}">
                <a16:creationId xmlns:a16="http://schemas.microsoft.com/office/drawing/2014/main" id="{D0A8BD42-6A2C-4D35-B877-6A3D4A1E9D1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796454" y="2428757"/>
            <a:ext cx="3726123" cy="925200"/>
          </a:xfrm>
          <a:prstGeom prst="rect">
            <a:avLst/>
          </a:prstGeom>
        </p:spPr>
        <p:txBody>
          <a:bodyPr lIns="0" tIns="0" rIns="0" bIns="0"/>
          <a:lstStyle>
            <a:lvl1pPr marL="172800" indent="-172800" algn="r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100"/>
            </a:lvl1pPr>
            <a:lvl2pPr marL="345600" indent="-172800" algn="r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Char char="-"/>
              <a:defRPr sz="1050"/>
            </a:lvl2pPr>
            <a:lvl3pPr marL="518400" indent="-172800" algn="r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000"/>
            </a:lvl3pPr>
            <a:lvl4pPr indent="-172800">
              <a:lnSpc>
                <a:spcPct val="100000"/>
              </a:lnSpc>
              <a:defRPr/>
            </a:lvl4pPr>
            <a:lvl5pPr indent="-172800">
              <a:lnSpc>
                <a:spcPct val="100000"/>
              </a:lnSpc>
              <a:defRPr/>
            </a:lvl5pPr>
          </a:lstStyle>
          <a:p>
            <a:pPr lvl="0"/>
            <a:r>
              <a:rPr lang="en-US" noProof="0" dirty="0"/>
              <a:t>First level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74" name="Text Placeholder 3">
            <a:extLst>
              <a:ext uri="{FF2B5EF4-FFF2-40B4-BE49-F238E27FC236}">
                <a16:creationId xmlns:a16="http://schemas.microsoft.com/office/drawing/2014/main" id="{C4407B36-D6EE-4FA8-832D-972493202DD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796454" y="2159715"/>
            <a:ext cx="3726123" cy="215444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 b="1">
                <a:solidFill>
                  <a:schemeClr val="accent5"/>
                </a:solidFill>
              </a:defRPr>
            </a:lvl1pPr>
            <a:lvl2pPr marL="457200" indent="0"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2"/>
                </a:solidFill>
              </a:defRPr>
            </a:lvl3pPr>
            <a:lvl4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b="0">
                <a:solidFill>
                  <a:schemeClr val="tx2"/>
                </a:solidFill>
              </a:defRPr>
            </a:lvl5pPr>
            <a:lvl6pPr marL="3456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Verdana" panose="020B0604030504040204" pitchFamily="34" charset="0"/>
              <a:buChar char="-"/>
              <a:defRPr sz="11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 noProof="0" dirty="0"/>
              <a:t>Title of the paragraph</a:t>
            </a:r>
          </a:p>
        </p:txBody>
      </p:sp>
      <p:sp>
        <p:nvSpPr>
          <p:cNvPr id="75" name="Text Placeholder 74">
            <a:extLst>
              <a:ext uri="{FF2B5EF4-FFF2-40B4-BE49-F238E27FC236}">
                <a16:creationId xmlns:a16="http://schemas.microsoft.com/office/drawing/2014/main" id="{C2A531EE-2C6C-4C43-897B-480D5A37281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34470" y="2825909"/>
            <a:ext cx="512154" cy="606206"/>
          </a:xfrm>
          <a:custGeom>
            <a:avLst/>
            <a:gdLst>
              <a:gd name="connsiteX0" fmla="*/ 0 w 661174"/>
              <a:gd name="connsiteY0" fmla="*/ 0 h 782592"/>
              <a:gd name="connsiteX1" fmla="*/ 661174 w 661174"/>
              <a:gd name="connsiteY1" fmla="*/ 0 h 782592"/>
              <a:gd name="connsiteX2" fmla="*/ 661174 w 661174"/>
              <a:gd name="connsiteY2" fmla="*/ 782592 h 782592"/>
              <a:gd name="connsiteX3" fmla="*/ 0 w 661174"/>
              <a:gd name="connsiteY3" fmla="*/ 782592 h 782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1174" h="782592">
                <a:moveTo>
                  <a:pt x="0" y="0"/>
                </a:moveTo>
                <a:lnTo>
                  <a:pt x="661174" y="0"/>
                </a:lnTo>
                <a:lnTo>
                  <a:pt x="661174" y="782592"/>
                </a:lnTo>
                <a:lnTo>
                  <a:pt x="0" y="782592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65" r="65"/>
            </a:stretch>
          </a:blipFill>
        </p:spPr>
        <p:txBody>
          <a:bodyPr wrap="square"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 b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2"/>
                </a:solidFill>
              </a:defRPr>
            </a:lvl3pPr>
            <a:lvl4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b="0">
                <a:solidFill>
                  <a:schemeClr val="tx2"/>
                </a:solidFill>
              </a:defRPr>
            </a:lvl5pPr>
            <a:lvl6pPr marL="3456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Verdana" panose="020B0604030504040204" pitchFamily="34" charset="0"/>
              <a:buChar char="-"/>
              <a:defRPr sz="11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 noProof="0"/>
              <a:t>   </a:t>
            </a:r>
          </a:p>
        </p:txBody>
      </p:sp>
      <p:sp>
        <p:nvSpPr>
          <p:cNvPr id="76" name="Text Placeholder 75">
            <a:extLst>
              <a:ext uri="{FF2B5EF4-FFF2-40B4-BE49-F238E27FC236}">
                <a16:creationId xmlns:a16="http://schemas.microsoft.com/office/drawing/2014/main" id="{543849E4-F3A4-4B51-89B3-1FA894F2FFD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41924" y="2820649"/>
            <a:ext cx="919060" cy="616727"/>
          </a:xfrm>
          <a:custGeom>
            <a:avLst/>
            <a:gdLst>
              <a:gd name="connsiteX0" fmla="*/ 0 w 1166235"/>
              <a:gd name="connsiteY0" fmla="*/ 0 h 782592"/>
              <a:gd name="connsiteX1" fmla="*/ 1166235 w 1166235"/>
              <a:gd name="connsiteY1" fmla="*/ 0 h 782592"/>
              <a:gd name="connsiteX2" fmla="*/ 1166235 w 1166235"/>
              <a:gd name="connsiteY2" fmla="*/ 782592 h 782592"/>
              <a:gd name="connsiteX3" fmla="*/ 0 w 1166235"/>
              <a:gd name="connsiteY3" fmla="*/ 782592 h 782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6235" h="782592">
                <a:moveTo>
                  <a:pt x="0" y="0"/>
                </a:moveTo>
                <a:lnTo>
                  <a:pt x="1166235" y="0"/>
                </a:lnTo>
                <a:lnTo>
                  <a:pt x="1166235" y="782592"/>
                </a:lnTo>
                <a:lnTo>
                  <a:pt x="0" y="782592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66" b="66"/>
            </a:stretch>
          </a:blipFill>
        </p:spPr>
        <p:txBody>
          <a:bodyPr wrap="square"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 b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2"/>
                </a:solidFill>
              </a:defRPr>
            </a:lvl3pPr>
            <a:lvl4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b="0">
                <a:solidFill>
                  <a:schemeClr val="tx2"/>
                </a:solidFill>
              </a:defRPr>
            </a:lvl5pPr>
            <a:lvl6pPr marL="3456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Verdana" panose="020B0604030504040204" pitchFamily="34" charset="0"/>
              <a:buChar char="-"/>
              <a:defRPr sz="11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 noProof="0"/>
              <a:t>   </a:t>
            </a:r>
          </a:p>
        </p:txBody>
      </p:sp>
      <p:sp>
        <p:nvSpPr>
          <p:cNvPr id="77" name="Text Placeholder 76">
            <a:extLst>
              <a:ext uri="{FF2B5EF4-FFF2-40B4-BE49-F238E27FC236}">
                <a16:creationId xmlns:a16="http://schemas.microsoft.com/office/drawing/2014/main" id="{A025B3C1-69B7-423E-A36A-A4A625568BB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488440" y="4208974"/>
            <a:ext cx="626029" cy="614834"/>
          </a:xfrm>
          <a:custGeom>
            <a:avLst/>
            <a:gdLst>
              <a:gd name="connsiteX0" fmla="*/ 0 w 800640"/>
              <a:gd name="connsiteY0" fmla="*/ 0 h 786323"/>
              <a:gd name="connsiteX1" fmla="*/ 800640 w 800640"/>
              <a:gd name="connsiteY1" fmla="*/ 0 h 786323"/>
              <a:gd name="connsiteX2" fmla="*/ 800640 w 800640"/>
              <a:gd name="connsiteY2" fmla="*/ 786323 h 786323"/>
              <a:gd name="connsiteX3" fmla="*/ 0 w 800640"/>
              <a:gd name="connsiteY3" fmla="*/ 786323 h 786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640" h="786323">
                <a:moveTo>
                  <a:pt x="0" y="0"/>
                </a:moveTo>
                <a:lnTo>
                  <a:pt x="800640" y="0"/>
                </a:lnTo>
                <a:lnTo>
                  <a:pt x="800640" y="786323"/>
                </a:lnTo>
                <a:lnTo>
                  <a:pt x="0" y="786323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33" r="133"/>
            </a:stretch>
          </a:blipFill>
        </p:spPr>
        <p:txBody>
          <a:bodyPr wrap="square"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 b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2"/>
                </a:solidFill>
              </a:defRPr>
            </a:lvl3pPr>
            <a:lvl4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b="0">
                <a:solidFill>
                  <a:schemeClr val="tx2"/>
                </a:solidFill>
              </a:defRPr>
            </a:lvl5pPr>
            <a:lvl6pPr marL="3456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Verdana" panose="020B0604030504040204" pitchFamily="34" charset="0"/>
              <a:buChar char="-"/>
              <a:defRPr sz="11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 noProof="0"/>
              <a:t>   </a:t>
            </a:r>
          </a:p>
        </p:txBody>
      </p:sp>
      <p:sp>
        <p:nvSpPr>
          <p:cNvPr id="78" name="Text Placeholder 77">
            <a:extLst>
              <a:ext uri="{FF2B5EF4-FFF2-40B4-BE49-F238E27FC236}">
                <a16:creationId xmlns:a16="http://schemas.microsoft.com/office/drawing/2014/main" id="{0D2261AB-CD80-4A7E-AA09-C0DDCD37463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125442" y="4209237"/>
            <a:ext cx="530213" cy="614309"/>
          </a:xfrm>
          <a:custGeom>
            <a:avLst/>
            <a:gdLst>
              <a:gd name="connsiteX0" fmla="*/ 0 w 677522"/>
              <a:gd name="connsiteY0" fmla="*/ 0 h 784983"/>
              <a:gd name="connsiteX1" fmla="*/ 677522 w 677522"/>
              <a:gd name="connsiteY1" fmla="*/ 0 h 784983"/>
              <a:gd name="connsiteX2" fmla="*/ 677522 w 677522"/>
              <a:gd name="connsiteY2" fmla="*/ 784983 h 784983"/>
              <a:gd name="connsiteX3" fmla="*/ 0 w 677522"/>
              <a:gd name="connsiteY3" fmla="*/ 784983 h 784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7522" h="784983">
                <a:moveTo>
                  <a:pt x="0" y="0"/>
                </a:moveTo>
                <a:lnTo>
                  <a:pt x="677522" y="0"/>
                </a:lnTo>
                <a:lnTo>
                  <a:pt x="677522" y="784983"/>
                </a:lnTo>
                <a:lnTo>
                  <a:pt x="0" y="784983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53" r="153"/>
            </a:stretch>
          </a:blipFill>
        </p:spPr>
        <p:txBody>
          <a:bodyPr wrap="square"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 b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2"/>
                </a:solidFill>
              </a:defRPr>
            </a:lvl3pPr>
            <a:lvl4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b="0">
                <a:solidFill>
                  <a:schemeClr val="tx2"/>
                </a:solidFill>
              </a:defRPr>
            </a:lvl5pPr>
            <a:lvl6pPr marL="3456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Verdana" panose="020B0604030504040204" pitchFamily="34" charset="0"/>
              <a:buChar char="-"/>
              <a:defRPr sz="11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 noProof="0"/>
              <a:t>  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394F186-407E-D897-0456-C1F6EAECF8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4770" y="6485400"/>
            <a:ext cx="410982" cy="2052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4398FB57-F304-4662-B848-B2A660A6857D}" type="slidenum">
              <a:rPr lang="en-US" noProof="0" smtClean="0"/>
              <a:pPr/>
              <a:t>‹Nº›</a:t>
            </a:fld>
            <a:endParaRPr lang="en-US" noProof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F9549CD-B5B1-B226-A9BE-F472D9AB96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20381" y="6393608"/>
            <a:ext cx="6935100" cy="20401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A04BEAF-1B9D-3DAA-9095-C0BB28FF89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43550" y="6597624"/>
            <a:ext cx="1104900" cy="205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BE701891-7F0C-4F0E-9D5B-7217E20933A1}" type="datetime1">
              <a:rPr lang="en-US" noProof="0" smtClean="0"/>
              <a:t>11/7/2023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2711653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6">
            <a:extLst>
              <a:ext uri="{FF2B5EF4-FFF2-40B4-BE49-F238E27FC236}">
                <a16:creationId xmlns:a16="http://schemas.microsoft.com/office/drawing/2014/main" id="{B2B54569-DE2C-49C3-820D-3ED544F3DA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604" y="728153"/>
            <a:ext cx="5242971" cy="92333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000" b="1" cap="none" spc="0" baseline="0">
                <a:solidFill>
                  <a:schemeClr val="accent4"/>
                </a:solidFill>
              </a:defRPr>
            </a:lvl1pPr>
          </a:lstStyle>
          <a:p>
            <a:r>
              <a:rPr lang="en-US" noProof="0" dirty="0"/>
              <a:t>Title of the </a:t>
            </a:r>
            <a:br>
              <a:rPr lang="en-US" noProof="0" dirty="0"/>
            </a:br>
            <a:r>
              <a:rPr lang="en-US" noProof="0" dirty="0"/>
              <a:t>presentation</a:t>
            </a:r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48E8D184-D806-4C17-A0E9-B9F9D584F1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0605" y="396413"/>
            <a:ext cx="5241298" cy="274517"/>
          </a:xfrm>
          <a:prstGeom prst="rect">
            <a:avLst/>
          </a:prstGeom>
        </p:spPr>
        <p:txBody>
          <a:bodyPr lIns="0" tIns="0" rIns="0" bIns="0" anchor="b"/>
          <a:lstStyle>
            <a:lvl1pPr marL="0" indent="0" defTabSz="914400">
              <a:lnSpc>
                <a:spcPct val="100000"/>
              </a:lnSpc>
              <a:spcBef>
                <a:spcPts val="0"/>
              </a:spcBef>
              <a:buNone/>
              <a:defRPr sz="900" b="0" cap="none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r>
              <a:rPr lang="en-US" noProof="0" dirty="0"/>
              <a:t>TITLE OF THE SUB-SECTION</a:t>
            </a:r>
            <a:endParaRPr lang="en-US" cap="none" noProof="0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A4F2E78-3403-445C-A09A-DA11549E30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6248" y="6452037"/>
            <a:ext cx="1152971" cy="271927"/>
          </a:xfrm>
          <a:prstGeom prst="rect">
            <a:avLst/>
          </a:prstGeom>
        </p:spPr>
      </p:pic>
      <p:sp>
        <p:nvSpPr>
          <p:cNvPr id="11" name="Picture Placeholder 12">
            <a:extLst>
              <a:ext uri="{FF2B5EF4-FFF2-40B4-BE49-F238E27FC236}">
                <a16:creationId xmlns:a16="http://schemas.microsoft.com/office/drawing/2014/main" id="{50CDCF21-7F33-4710-A329-C61812F17CD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6317673"/>
          </a:xfrm>
          <a:custGeom>
            <a:avLst/>
            <a:gdLst>
              <a:gd name="connsiteX0" fmla="*/ 0 w 6096000"/>
              <a:gd name="connsiteY0" fmla="*/ 0 h 6317673"/>
              <a:gd name="connsiteX1" fmla="*/ 6096000 w 6096000"/>
              <a:gd name="connsiteY1" fmla="*/ 0 h 6317673"/>
              <a:gd name="connsiteX2" fmla="*/ 6096000 w 6096000"/>
              <a:gd name="connsiteY2" fmla="*/ 6317673 h 6317673"/>
              <a:gd name="connsiteX3" fmla="*/ 0 w 6096000"/>
              <a:gd name="connsiteY3" fmla="*/ 6317673 h 6317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317673">
                <a:moveTo>
                  <a:pt x="0" y="0"/>
                </a:moveTo>
                <a:lnTo>
                  <a:pt x="6096000" y="0"/>
                </a:lnTo>
                <a:lnTo>
                  <a:pt x="6096000" y="6317673"/>
                </a:lnTo>
                <a:lnTo>
                  <a:pt x="0" y="631767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972000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8C5D52AA-726F-1B83-0422-8038819AB14D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8919412" y="3218073"/>
            <a:ext cx="3272588" cy="3099600"/>
          </a:xfrm>
          <a:custGeom>
            <a:avLst/>
            <a:gdLst>
              <a:gd name="connsiteX0" fmla="*/ 0 w 3429297"/>
              <a:gd name="connsiteY0" fmla="*/ 0 h 3248025"/>
              <a:gd name="connsiteX1" fmla="*/ 3429297 w 3429297"/>
              <a:gd name="connsiteY1" fmla="*/ 0 h 3248025"/>
              <a:gd name="connsiteX2" fmla="*/ 3429297 w 3429297"/>
              <a:gd name="connsiteY2" fmla="*/ 3248025 h 3248025"/>
              <a:gd name="connsiteX3" fmla="*/ 0 w 3429297"/>
              <a:gd name="connsiteY3" fmla="*/ 3248025 h 3248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297" h="3248025">
                <a:moveTo>
                  <a:pt x="0" y="0"/>
                </a:moveTo>
                <a:lnTo>
                  <a:pt x="3429297" y="0"/>
                </a:lnTo>
                <a:lnTo>
                  <a:pt x="3429297" y="3248025"/>
                </a:lnTo>
                <a:lnTo>
                  <a:pt x="0" y="3248025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 l="-273" t="-981" r="-6495" b="-981"/>
            </a:stretch>
          </a:blipFill>
        </p:spPr>
        <p:txBody>
          <a:bodyPr wrap="square" lIns="0" tIns="0" rIns="0" bIns="0">
            <a:noAutofit/>
          </a:bodyPr>
          <a:lstStyle>
            <a:lvl1pPr marL="0" indent="0" defTabSz="91440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2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noProof="0"/>
              <a:t>   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75755977-6875-DE82-D9EA-2488F973A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0603" y="2146300"/>
            <a:ext cx="5238000" cy="3895200"/>
          </a:xfrm>
          <a:prstGeom prst="rect">
            <a:avLst/>
          </a:prstGeom>
        </p:spPr>
        <p:txBody>
          <a:bodyPr lIns="0" tIns="0" rIns="0" bIns="0"/>
          <a:lstStyle>
            <a:lvl1pPr marL="172800" indent="-172800" algn="just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Police système Courant"/>
              <a:buChar char="→"/>
              <a:defRPr sz="1200"/>
            </a:lvl1pPr>
            <a:lvl2pPr marL="345600" indent="-172800" algn="just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00"/>
            </a:lvl2pPr>
            <a:lvl3pPr marL="518400" indent="-172800" algn="just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itchFamily="2" charset="2"/>
              <a:buChar char="ü"/>
              <a:defRPr sz="1050"/>
            </a:lvl3pPr>
            <a:lvl4pPr indent="-172800">
              <a:lnSpc>
                <a:spcPct val="100000"/>
              </a:lnSpc>
              <a:defRPr/>
            </a:lvl4pPr>
            <a:lvl5pPr indent="-172800">
              <a:lnSpc>
                <a:spcPct val="100000"/>
              </a:lnSpc>
              <a:defRPr/>
            </a:lvl5pPr>
          </a:lstStyle>
          <a:p>
            <a:pPr lvl="0"/>
            <a:r>
              <a:rPr lang="en-US" noProof="0"/>
              <a:t>First level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1199FA16-3E24-8A2F-743C-9ED3FE8DC5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0603" y="1848163"/>
            <a:ext cx="5238000" cy="246221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 b="1">
                <a:solidFill>
                  <a:schemeClr val="bg2"/>
                </a:solidFill>
              </a:defRPr>
            </a:lvl1pPr>
            <a:lvl2pPr marL="457200" indent="0"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2"/>
                </a:solidFill>
              </a:defRPr>
            </a:lvl3pPr>
            <a:lvl4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b="0">
                <a:solidFill>
                  <a:schemeClr val="tx2"/>
                </a:solidFill>
              </a:defRPr>
            </a:lvl5pPr>
            <a:lvl6pPr marL="3456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Verdana" panose="020B0604030504040204" pitchFamily="34" charset="0"/>
              <a:buChar char="-"/>
              <a:defRPr sz="11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 noProof="0" dirty="0"/>
              <a:t>Title of the paragraph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DF0FE3C-4290-DF18-F8CD-FCCD924412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4770" y="6485400"/>
            <a:ext cx="410982" cy="2052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4398FB57-F304-4662-B848-B2A660A6857D}" type="slidenum">
              <a:rPr lang="en-US" noProof="0" smtClean="0"/>
              <a:pPr/>
              <a:t>‹Nº›</a:t>
            </a:fld>
            <a:endParaRPr lang="en-US" noProof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9DE1400C-2443-0AFE-F4C0-A33737AE39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20381" y="6393608"/>
            <a:ext cx="6935100" cy="20401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1D713F1A-2380-1E19-1137-F310B61931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43550" y="6597624"/>
            <a:ext cx="1104900" cy="205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13B5B5C7-B0D6-4562-82E7-2B61AFFA5EEF}" type="datetime1">
              <a:rPr lang="en-US" noProof="0" smtClean="0"/>
              <a:t>11/7/2023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12975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975AF57-0D6B-4160-A2CF-B2578451034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8335927" cy="6318000"/>
          </a:xfrm>
          <a:custGeom>
            <a:avLst/>
            <a:gdLst>
              <a:gd name="connsiteX0" fmla="*/ 0 w 8335927"/>
              <a:gd name="connsiteY0" fmla="*/ 0 h 6339218"/>
              <a:gd name="connsiteX1" fmla="*/ 8335927 w 8335927"/>
              <a:gd name="connsiteY1" fmla="*/ 0 h 6339218"/>
              <a:gd name="connsiteX2" fmla="*/ 8335927 w 8335927"/>
              <a:gd name="connsiteY2" fmla="*/ 6339218 h 6339218"/>
              <a:gd name="connsiteX3" fmla="*/ 0 w 8335927"/>
              <a:gd name="connsiteY3" fmla="*/ 6339218 h 6339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35927" h="6339218">
                <a:moveTo>
                  <a:pt x="0" y="0"/>
                </a:moveTo>
                <a:lnTo>
                  <a:pt x="8335927" y="0"/>
                </a:lnTo>
                <a:lnTo>
                  <a:pt x="8335927" y="6339218"/>
                </a:lnTo>
                <a:lnTo>
                  <a:pt x="0" y="633921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972000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18" name="Title 16">
            <a:extLst>
              <a:ext uri="{FF2B5EF4-FFF2-40B4-BE49-F238E27FC236}">
                <a16:creationId xmlns:a16="http://schemas.microsoft.com/office/drawing/2014/main" id="{B2B54569-DE2C-49C3-820D-3ED544F3DA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84229" y="728153"/>
            <a:ext cx="3121524" cy="92333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000" b="1" cap="none" spc="0" baseline="0">
                <a:solidFill>
                  <a:schemeClr val="accent4"/>
                </a:solidFill>
              </a:defRPr>
            </a:lvl1pPr>
          </a:lstStyle>
          <a:p>
            <a:r>
              <a:rPr lang="en-US" noProof="0" dirty="0"/>
              <a:t>Title of the presentation</a:t>
            </a:r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48E8D184-D806-4C17-A0E9-B9F9D584F1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84228" y="396413"/>
            <a:ext cx="3120528" cy="274517"/>
          </a:xfrm>
          <a:prstGeom prst="rect">
            <a:avLst/>
          </a:prstGeom>
        </p:spPr>
        <p:txBody>
          <a:bodyPr lIns="0" tIns="0" rIns="0" bIns="0" anchor="b"/>
          <a:lstStyle>
            <a:lvl1pPr marL="0" indent="0" defTabSz="914400">
              <a:lnSpc>
                <a:spcPct val="100000"/>
              </a:lnSpc>
              <a:spcBef>
                <a:spcPts val="0"/>
              </a:spcBef>
              <a:buNone/>
              <a:defRPr sz="900" b="0" cap="none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r>
              <a:rPr lang="en-US" noProof="0" dirty="0"/>
              <a:t>TITLE OF THE SUB-SECTION</a:t>
            </a:r>
            <a:endParaRPr lang="en-US" cap="none" noProof="0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A4F2E78-3403-445C-A09A-DA11549E30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6248" y="6452037"/>
            <a:ext cx="1152971" cy="271927"/>
          </a:xfrm>
          <a:prstGeom prst="rect">
            <a:avLst/>
          </a:prstGeom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819D326E-A5ED-459E-B12C-872437FFCB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784228" y="1860513"/>
            <a:ext cx="3121525" cy="430887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 b="1">
                <a:solidFill>
                  <a:schemeClr val="bg2"/>
                </a:solidFill>
              </a:defRPr>
            </a:lvl1pPr>
            <a:lvl2pPr marL="457200" indent="0"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2"/>
                </a:solidFill>
              </a:defRPr>
            </a:lvl3pPr>
            <a:lvl4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b="0">
                <a:solidFill>
                  <a:schemeClr val="tx2"/>
                </a:solidFill>
              </a:defRPr>
            </a:lvl5pPr>
            <a:lvl6pPr marL="3456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Verdana" panose="020B0604030504040204" pitchFamily="34" charset="0"/>
              <a:buChar char="-"/>
              <a:defRPr sz="11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 noProof="0" dirty="0"/>
              <a:t>Title of the paragraph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1BE26571-249A-4143-9FDB-3785BA3AA5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55250" y="2955853"/>
            <a:ext cx="3280678" cy="3198820"/>
          </a:xfrm>
          <a:custGeom>
            <a:avLst/>
            <a:gdLst>
              <a:gd name="connsiteX0" fmla="*/ 0 w 3429297"/>
              <a:gd name="connsiteY0" fmla="*/ 0 h 3248025"/>
              <a:gd name="connsiteX1" fmla="*/ 3429297 w 3429297"/>
              <a:gd name="connsiteY1" fmla="*/ 0 h 3248025"/>
              <a:gd name="connsiteX2" fmla="*/ 3429297 w 3429297"/>
              <a:gd name="connsiteY2" fmla="*/ 3248025 h 3248025"/>
              <a:gd name="connsiteX3" fmla="*/ 0 w 3429297"/>
              <a:gd name="connsiteY3" fmla="*/ 3248025 h 3248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297" h="3248025">
                <a:moveTo>
                  <a:pt x="0" y="0"/>
                </a:moveTo>
                <a:lnTo>
                  <a:pt x="3429297" y="0"/>
                </a:lnTo>
                <a:lnTo>
                  <a:pt x="3429297" y="3248025"/>
                </a:lnTo>
                <a:lnTo>
                  <a:pt x="0" y="3248025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 l="-1" t="199" r="-19676" b="778"/>
            </a:stretch>
          </a:blipFill>
        </p:spPr>
        <p:txBody>
          <a:bodyPr wrap="square" lIns="0" tIns="0" rIns="0" bIns="0">
            <a:noAutofit/>
          </a:bodyPr>
          <a:lstStyle>
            <a:lvl1pPr marL="0" indent="0" defTabSz="91440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2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noProof="0" dirty="0"/>
              <a:t> 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F3B1AE-104F-14A2-3E3A-0327BF16071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84228" y="2360648"/>
            <a:ext cx="3117600" cy="3769200"/>
          </a:xfrm>
          <a:prstGeom prst="rect">
            <a:avLst/>
          </a:prstGeom>
        </p:spPr>
        <p:txBody>
          <a:bodyPr lIns="0" tIns="0" rIns="0" bIns="0"/>
          <a:lstStyle>
            <a:lvl1pPr marL="172800" indent="-172800" algn="just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Police système Courant"/>
              <a:buChar char="→"/>
              <a:defRPr sz="1200"/>
            </a:lvl1pPr>
            <a:lvl2pPr marL="345600" indent="-172800" algn="just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00"/>
            </a:lvl2pPr>
            <a:lvl3pPr marL="518400" indent="-172800" algn="just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itchFamily="2" charset="2"/>
              <a:buChar char="ü"/>
              <a:defRPr sz="1050"/>
            </a:lvl3pPr>
            <a:lvl4pPr indent="-172800">
              <a:lnSpc>
                <a:spcPct val="100000"/>
              </a:lnSpc>
              <a:defRPr/>
            </a:lvl4pPr>
            <a:lvl5pPr indent="-172800">
              <a:lnSpc>
                <a:spcPct val="100000"/>
              </a:lnSpc>
              <a:defRPr/>
            </a:lvl5pPr>
          </a:lstStyle>
          <a:p>
            <a:pPr lvl="0"/>
            <a:r>
              <a:rPr lang="en-US" noProof="0"/>
              <a:t>First level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E629698-1F28-6783-8838-6AD7ADF92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4770" y="6485400"/>
            <a:ext cx="410982" cy="2052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4398FB57-F304-4662-B848-B2A660A6857D}" type="slidenum">
              <a:rPr lang="en-US" noProof="0" smtClean="0"/>
              <a:pPr/>
              <a:t>‹Nº›</a:t>
            </a:fld>
            <a:endParaRPr lang="en-US" noProof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D114CDFD-F77A-07D4-8B44-8A47978C33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20381" y="6393608"/>
            <a:ext cx="6935100" cy="20401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08A80C69-B891-76DC-4CFD-467C833EDB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43550" y="6597624"/>
            <a:ext cx="1104900" cy="205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3B378088-D7DE-4CED-9BE8-547C78B92D58}" type="datetime1">
              <a:rPr lang="en-US" noProof="0" smtClean="0"/>
              <a:t>11/7/2023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8460831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C0AA8E27-5571-4750-A6BB-F5B0E93F32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6382" y="3471685"/>
            <a:ext cx="2123999" cy="2142674"/>
          </a:xfrm>
          <a:custGeom>
            <a:avLst/>
            <a:gdLst>
              <a:gd name="connsiteX0" fmla="*/ 0 w 6095998"/>
              <a:gd name="connsiteY0" fmla="*/ 0 h 6285539"/>
              <a:gd name="connsiteX1" fmla="*/ 6095998 w 6095998"/>
              <a:gd name="connsiteY1" fmla="*/ 0 h 6285539"/>
              <a:gd name="connsiteX2" fmla="*/ 6095998 w 6095998"/>
              <a:gd name="connsiteY2" fmla="*/ 6285539 h 6285539"/>
              <a:gd name="connsiteX3" fmla="*/ 0 w 6095998"/>
              <a:gd name="connsiteY3" fmla="*/ 6285539 h 6285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5998" h="6285539">
                <a:moveTo>
                  <a:pt x="0" y="0"/>
                </a:moveTo>
                <a:lnTo>
                  <a:pt x="6095998" y="0"/>
                </a:lnTo>
                <a:lnTo>
                  <a:pt x="6095998" y="6285539"/>
                </a:lnTo>
                <a:lnTo>
                  <a:pt x="0" y="6285539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txBody>
          <a:bodyPr wrap="square" lIns="0" tIns="0" rIns="0" bIns="0">
            <a:noAutofit/>
          </a:bodyPr>
          <a:lstStyle>
            <a:lvl1pPr marL="0" indent="0" algn="ctr" defTabSz="914400">
              <a:lnSpc>
                <a:spcPct val="100000"/>
              </a:lnSpc>
              <a:buNone/>
              <a:defRPr sz="3000" b="1">
                <a:solidFill>
                  <a:schemeClr val="accent4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noProof="0"/>
              <a:t>           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74B87EBD-EA96-40D6-A4D8-B7468494936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764136" y="3471685"/>
            <a:ext cx="2123999" cy="2142674"/>
          </a:xfrm>
          <a:custGeom>
            <a:avLst/>
            <a:gdLst>
              <a:gd name="connsiteX0" fmla="*/ 0 w 6095998"/>
              <a:gd name="connsiteY0" fmla="*/ 0 h 6285539"/>
              <a:gd name="connsiteX1" fmla="*/ 6095998 w 6095998"/>
              <a:gd name="connsiteY1" fmla="*/ 0 h 6285539"/>
              <a:gd name="connsiteX2" fmla="*/ 6095998 w 6095998"/>
              <a:gd name="connsiteY2" fmla="*/ 6285539 h 6285539"/>
              <a:gd name="connsiteX3" fmla="*/ 0 w 6095998"/>
              <a:gd name="connsiteY3" fmla="*/ 6285539 h 6285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5998" h="6285539">
                <a:moveTo>
                  <a:pt x="0" y="0"/>
                </a:moveTo>
                <a:lnTo>
                  <a:pt x="6095998" y="0"/>
                </a:lnTo>
                <a:lnTo>
                  <a:pt x="6095998" y="6285539"/>
                </a:lnTo>
                <a:lnTo>
                  <a:pt x="0" y="6285539"/>
                </a:lnTo>
                <a:close/>
              </a:path>
            </a:pathLst>
          </a:custGeom>
          <a:solidFill>
            <a:schemeClr val="accent5">
              <a:alpha val="50000"/>
            </a:schemeClr>
          </a:solidFill>
        </p:spPr>
        <p:txBody>
          <a:bodyPr wrap="square" lIns="0" tIns="0" rIns="0" bIns="0">
            <a:noAutofit/>
          </a:bodyPr>
          <a:lstStyle>
            <a:lvl1pPr marL="0" indent="0" algn="ctr" defTabSz="914400">
              <a:lnSpc>
                <a:spcPct val="100000"/>
              </a:lnSpc>
              <a:buNone/>
              <a:defRPr sz="3000" b="1">
                <a:solidFill>
                  <a:schemeClr val="accent4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noProof="0"/>
              <a:t>           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93AF707D-A9BE-48E5-90B1-CE60FE156B9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31890" y="3471685"/>
            <a:ext cx="2123999" cy="2142674"/>
          </a:xfrm>
          <a:custGeom>
            <a:avLst/>
            <a:gdLst>
              <a:gd name="connsiteX0" fmla="*/ 0 w 6095998"/>
              <a:gd name="connsiteY0" fmla="*/ 0 h 6285539"/>
              <a:gd name="connsiteX1" fmla="*/ 6095998 w 6095998"/>
              <a:gd name="connsiteY1" fmla="*/ 0 h 6285539"/>
              <a:gd name="connsiteX2" fmla="*/ 6095998 w 6095998"/>
              <a:gd name="connsiteY2" fmla="*/ 6285539 h 6285539"/>
              <a:gd name="connsiteX3" fmla="*/ 0 w 6095998"/>
              <a:gd name="connsiteY3" fmla="*/ 6285539 h 6285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5998" h="6285539">
                <a:moveTo>
                  <a:pt x="0" y="0"/>
                </a:moveTo>
                <a:lnTo>
                  <a:pt x="6095998" y="0"/>
                </a:lnTo>
                <a:lnTo>
                  <a:pt x="6095998" y="6285539"/>
                </a:lnTo>
                <a:lnTo>
                  <a:pt x="0" y="6285539"/>
                </a:lnTo>
                <a:close/>
              </a:path>
            </a:pathLst>
          </a:custGeom>
          <a:solidFill>
            <a:schemeClr val="accent3">
              <a:alpha val="50000"/>
            </a:schemeClr>
          </a:solidFill>
        </p:spPr>
        <p:txBody>
          <a:bodyPr wrap="square" lIns="0" tIns="0" rIns="0" bIns="0">
            <a:noAutofit/>
          </a:bodyPr>
          <a:lstStyle>
            <a:lvl1pPr marL="0" indent="0" algn="ctr" defTabSz="914400">
              <a:lnSpc>
                <a:spcPct val="100000"/>
              </a:lnSpc>
              <a:buNone/>
              <a:defRPr sz="3000" b="1">
                <a:solidFill>
                  <a:schemeClr val="accent4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noProof="0"/>
              <a:t>           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CC7AE5B3-205D-4586-8B41-89F16768260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99644" y="3471685"/>
            <a:ext cx="2123999" cy="2142674"/>
          </a:xfrm>
          <a:custGeom>
            <a:avLst/>
            <a:gdLst>
              <a:gd name="connsiteX0" fmla="*/ 0 w 6095998"/>
              <a:gd name="connsiteY0" fmla="*/ 0 h 6285539"/>
              <a:gd name="connsiteX1" fmla="*/ 6095998 w 6095998"/>
              <a:gd name="connsiteY1" fmla="*/ 0 h 6285539"/>
              <a:gd name="connsiteX2" fmla="*/ 6095998 w 6095998"/>
              <a:gd name="connsiteY2" fmla="*/ 6285539 h 6285539"/>
              <a:gd name="connsiteX3" fmla="*/ 0 w 6095998"/>
              <a:gd name="connsiteY3" fmla="*/ 6285539 h 6285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5998" h="6285539">
                <a:moveTo>
                  <a:pt x="0" y="0"/>
                </a:moveTo>
                <a:lnTo>
                  <a:pt x="6095998" y="0"/>
                </a:lnTo>
                <a:lnTo>
                  <a:pt x="6095998" y="6285539"/>
                </a:lnTo>
                <a:lnTo>
                  <a:pt x="0" y="6285539"/>
                </a:lnTo>
                <a:close/>
              </a:path>
            </a:pathLst>
          </a:custGeom>
          <a:solidFill>
            <a:schemeClr val="accent6">
              <a:alpha val="50000"/>
            </a:schemeClr>
          </a:solidFill>
        </p:spPr>
        <p:txBody>
          <a:bodyPr wrap="square" lIns="0" tIns="0" rIns="0" bIns="0">
            <a:noAutofit/>
          </a:bodyPr>
          <a:lstStyle>
            <a:lvl1pPr marL="0" indent="0" algn="ctr" defTabSz="914400">
              <a:lnSpc>
                <a:spcPct val="100000"/>
              </a:lnSpc>
              <a:buNone/>
              <a:defRPr sz="3000" b="1">
                <a:solidFill>
                  <a:schemeClr val="accent4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noProof="0"/>
              <a:t>           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5C020FE3-7B40-4468-B2C7-D6B7BADCE4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567398" y="3471685"/>
            <a:ext cx="2123999" cy="2142674"/>
          </a:xfrm>
          <a:custGeom>
            <a:avLst/>
            <a:gdLst>
              <a:gd name="connsiteX0" fmla="*/ 0 w 6095998"/>
              <a:gd name="connsiteY0" fmla="*/ 0 h 6285539"/>
              <a:gd name="connsiteX1" fmla="*/ 6095998 w 6095998"/>
              <a:gd name="connsiteY1" fmla="*/ 0 h 6285539"/>
              <a:gd name="connsiteX2" fmla="*/ 6095998 w 6095998"/>
              <a:gd name="connsiteY2" fmla="*/ 6285539 h 6285539"/>
              <a:gd name="connsiteX3" fmla="*/ 0 w 6095998"/>
              <a:gd name="connsiteY3" fmla="*/ 6285539 h 6285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5998" h="6285539">
                <a:moveTo>
                  <a:pt x="0" y="0"/>
                </a:moveTo>
                <a:lnTo>
                  <a:pt x="6095998" y="0"/>
                </a:lnTo>
                <a:lnTo>
                  <a:pt x="6095998" y="6285539"/>
                </a:lnTo>
                <a:lnTo>
                  <a:pt x="0" y="6285539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</p:spPr>
        <p:txBody>
          <a:bodyPr wrap="square" lIns="0" tIns="0" rIns="0" bIns="0">
            <a:noAutofit/>
          </a:bodyPr>
          <a:lstStyle>
            <a:lvl1pPr marL="0" indent="0" algn="ctr" defTabSz="914400">
              <a:lnSpc>
                <a:spcPct val="100000"/>
              </a:lnSpc>
              <a:buNone/>
              <a:defRPr sz="3000" b="1">
                <a:solidFill>
                  <a:schemeClr val="accent4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noProof="0"/>
              <a:t>           </a:t>
            </a:r>
          </a:p>
        </p:txBody>
      </p:sp>
      <p:sp>
        <p:nvSpPr>
          <p:cNvPr id="29" name="Picture Placeholder 12">
            <a:extLst>
              <a:ext uri="{FF2B5EF4-FFF2-40B4-BE49-F238E27FC236}">
                <a16:creationId xmlns:a16="http://schemas.microsoft.com/office/drawing/2014/main" id="{89E7F237-F919-46BA-A628-5DE73A1D190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96382" y="3471685"/>
            <a:ext cx="2124000" cy="2142674"/>
          </a:xfrm>
          <a:custGeom>
            <a:avLst/>
            <a:gdLst>
              <a:gd name="connsiteX0" fmla="*/ 0 w 6096000"/>
              <a:gd name="connsiteY0" fmla="*/ 0 h 6317673"/>
              <a:gd name="connsiteX1" fmla="*/ 6096000 w 6096000"/>
              <a:gd name="connsiteY1" fmla="*/ 0 h 6317673"/>
              <a:gd name="connsiteX2" fmla="*/ 6096000 w 6096000"/>
              <a:gd name="connsiteY2" fmla="*/ 6317673 h 6317673"/>
              <a:gd name="connsiteX3" fmla="*/ 0 w 6096000"/>
              <a:gd name="connsiteY3" fmla="*/ 6317673 h 6317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317673">
                <a:moveTo>
                  <a:pt x="0" y="0"/>
                </a:moveTo>
                <a:lnTo>
                  <a:pt x="6096000" y="0"/>
                </a:lnTo>
                <a:lnTo>
                  <a:pt x="6096000" y="6317673"/>
                </a:lnTo>
                <a:lnTo>
                  <a:pt x="0" y="631767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noProof="0" dirty="0"/>
              <a:t>Insert image </a:t>
            </a:r>
            <a:br>
              <a:rPr lang="en-US" noProof="0" dirty="0"/>
            </a:br>
            <a:r>
              <a:rPr lang="en-US" noProof="0" dirty="0"/>
              <a:t>and send in the background</a:t>
            </a:r>
          </a:p>
        </p:txBody>
      </p:sp>
      <p:sp>
        <p:nvSpPr>
          <p:cNvPr id="30" name="Picture Placeholder 12">
            <a:extLst>
              <a:ext uri="{FF2B5EF4-FFF2-40B4-BE49-F238E27FC236}">
                <a16:creationId xmlns:a16="http://schemas.microsoft.com/office/drawing/2014/main" id="{63235423-C017-41BB-ACF4-204F12395AA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764136" y="3471685"/>
            <a:ext cx="2124000" cy="2142674"/>
          </a:xfrm>
          <a:custGeom>
            <a:avLst/>
            <a:gdLst>
              <a:gd name="connsiteX0" fmla="*/ 0 w 6096000"/>
              <a:gd name="connsiteY0" fmla="*/ 0 h 6317673"/>
              <a:gd name="connsiteX1" fmla="*/ 6096000 w 6096000"/>
              <a:gd name="connsiteY1" fmla="*/ 0 h 6317673"/>
              <a:gd name="connsiteX2" fmla="*/ 6096000 w 6096000"/>
              <a:gd name="connsiteY2" fmla="*/ 6317673 h 6317673"/>
              <a:gd name="connsiteX3" fmla="*/ 0 w 6096000"/>
              <a:gd name="connsiteY3" fmla="*/ 6317673 h 6317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317673">
                <a:moveTo>
                  <a:pt x="0" y="0"/>
                </a:moveTo>
                <a:lnTo>
                  <a:pt x="6096000" y="0"/>
                </a:lnTo>
                <a:lnTo>
                  <a:pt x="6096000" y="6317673"/>
                </a:lnTo>
                <a:lnTo>
                  <a:pt x="0" y="631767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/>
            </a:lvl1pPr>
          </a:lstStyle>
          <a:p>
            <a:r>
              <a:rPr lang="en-US" noProof="0" dirty="0"/>
              <a:t>Insert image </a:t>
            </a:r>
            <a:br>
              <a:rPr lang="en-US" noProof="0" dirty="0"/>
            </a:br>
            <a:r>
              <a:rPr lang="en-US" noProof="0" dirty="0"/>
              <a:t>and send in the background</a:t>
            </a:r>
          </a:p>
        </p:txBody>
      </p:sp>
      <p:sp>
        <p:nvSpPr>
          <p:cNvPr id="31" name="Picture Placeholder 12">
            <a:extLst>
              <a:ext uri="{FF2B5EF4-FFF2-40B4-BE49-F238E27FC236}">
                <a16:creationId xmlns:a16="http://schemas.microsoft.com/office/drawing/2014/main" id="{C072A54B-5E1D-4C50-8F40-3EC3195E5A7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031890" y="3471685"/>
            <a:ext cx="2124000" cy="2142674"/>
          </a:xfrm>
          <a:custGeom>
            <a:avLst/>
            <a:gdLst>
              <a:gd name="connsiteX0" fmla="*/ 0 w 6096000"/>
              <a:gd name="connsiteY0" fmla="*/ 0 h 6317673"/>
              <a:gd name="connsiteX1" fmla="*/ 6096000 w 6096000"/>
              <a:gd name="connsiteY1" fmla="*/ 0 h 6317673"/>
              <a:gd name="connsiteX2" fmla="*/ 6096000 w 6096000"/>
              <a:gd name="connsiteY2" fmla="*/ 6317673 h 6317673"/>
              <a:gd name="connsiteX3" fmla="*/ 0 w 6096000"/>
              <a:gd name="connsiteY3" fmla="*/ 6317673 h 6317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317673">
                <a:moveTo>
                  <a:pt x="0" y="0"/>
                </a:moveTo>
                <a:lnTo>
                  <a:pt x="6096000" y="0"/>
                </a:lnTo>
                <a:lnTo>
                  <a:pt x="6096000" y="6317673"/>
                </a:lnTo>
                <a:lnTo>
                  <a:pt x="0" y="631767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/>
            </a:lvl1pPr>
          </a:lstStyle>
          <a:p>
            <a:r>
              <a:rPr lang="en-US" noProof="0"/>
              <a:t>Insert image </a:t>
            </a:r>
            <a:br>
              <a:rPr lang="en-US" noProof="0"/>
            </a:br>
            <a:r>
              <a:rPr lang="en-US" noProof="0"/>
              <a:t>and send in the background</a:t>
            </a:r>
          </a:p>
        </p:txBody>
      </p:sp>
      <p:sp>
        <p:nvSpPr>
          <p:cNvPr id="32" name="Picture Placeholder 12">
            <a:extLst>
              <a:ext uri="{FF2B5EF4-FFF2-40B4-BE49-F238E27FC236}">
                <a16:creationId xmlns:a16="http://schemas.microsoft.com/office/drawing/2014/main" id="{DA9ACDA7-0349-42EE-82DB-CD81325CF3E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7299644" y="3471685"/>
            <a:ext cx="2124000" cy="2142674"/>
          </a:xfrm>
          <a:custGeom>
            <a:avLst/>
            <a:gdLst>
              <a:gd name="connsiteX0" fmla="*/ 0 w 6096000"/>
              <a:gd name="connsiteY0" fmla="*/ 0 h 6317673"/>
              <a:gd name="connsiteX1" fmla="*/ 6096000 w 6096000"/>
              <a:gd name="connsiteY1" fmla="*/ 0 h 6317673"/>
              <a:gd name="connsiteX2" fmla="*/ 6096000 w 6096000"/>
              <a:gd name="connsiteY2" fmla="*/ 6317673 h 6317673"/>
              <a:gd name="connsiteX3" fmla="*/ 0 w 6096000"/>
              <a:gd name="connsiteY3" fmla="*/ 6317673 h 6317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317673">
                <a:moveTo>
                  <a:pt x="0" y="0"/>
                </a:moveTo>
                <a:lnTo>
                  <a:pt x="6096000" y="0"/>
                </a:lnTo>
                <a:lnTo>
                  <a:pt x="6096000" y="6317673"/>
                </a:lnTo>
                <a:lnTo>
                  <a:pt x="0" y="631767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/>
            </a:lvl1pPr>
          </a:lstStyle>
          <a:p>
            <a:r>
              <a:rPr lang="en-US" noProof="0"/>
              <a:t>Insert image </a:t>
            </a:r>
            <a:br>
              <a:rPr lang="en-US" noProof="0"/>
            </a:br>
            <a:r>
              <a:rPr lang="en-US" noProof="0"/>
              <a:t>and send in the background</a:t>
            </a:r>
          </a:p>
        </p:txBody>
      </p:sp>
      <p:sp>
        <p:nvSpPr>
          <p:cNvPr id="33" name="Picture Placeholder 12">
            <a:extLst>
              <a:ext uri="{FF2B5EF4-FFF2-40B4-BE49-F238E27FC236}">
                <a16:creationId xmlns:a16="http://schemas.microsoft.com/office/drawing/2014/main" id="{615BBDFF-33C4-44F4-8BCF-66848144F7F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567397" y="3471685"/>
            <a:ext cx="2124000" cy="2142674"/>
          </a:xfrm>
          <a:custGeom>
            <a:avLst/>
            <a:gdLst>
              <a:gd name="connsiteX0" fmla="*/ 0 w 6096000"/>
              <a:gd name="connsiteY0" fmla="*/ 0 h 6317673"/>
              <a:gd name="connsiteX1" fmla="*/ 6096000 w 6096000"/>
              <a:gd name="connsiteY1" fmla="*/ 0 h 6317673"/>
              <a:gd name="connsiteX2" fmla="*/ 6096000 w 6096000"/>
              <a:gd name="connsiteY2" fmla="*/ 6317673 h 6317673"/>
              <a:gd name="connsiteX3" fmla="*/ 0 w 6096000"/>
              <a:gd name="connsiteY3" fmla="*/ 6317673 h 6317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317673">
                <a:moveTo>
                  <a:pt x="0" y="0"/>
                </a:moveTo>
                <a:lnTo>
                  <a:pt x="6096000" y="0"/>
                </a:lnTo>
                <a:lnTo>
                  <a:pt x="6096000" y="6317673"/>
                </a:lnTo>
                <a:lnTo>
                  <a:pt x="0" y="631767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/>
            </a:lvl1pPr>
          </a:lstStyle>
          <a:p>
            <a:r>
              <a:rPr lang="en-US" noProof="0"/>
              <a:t>Insert image </a:t>
            </a:r>
            <a:br>
              <a:rPr lang="en-US" noProof="0"/>
            </a:br>
            <a:r>
              <a:rPr lang="en-US" noProof="0"/>
              <a:t>and send in the background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9C8F083E-B611-4491-923F-C1C16CF24C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8493" y="1616224"/>
            <a:ext cx="2124000" cy="1728000"/>
          </a:xfrm>
          <a:custGeom>
            <a:avLst/>
            <a:gdLst>
              <a:gd name="connsiteX0" fmla="*/ 0 w 2124000"/>
              <a:gd name="connsiteY0" fmla="*/ 0 h 1728000"/>
              <a:gd name="connsiteX1" fmla="*/ 2124000 w 2124000"/>
              <a:gd name="connsiteY1" fmla="*/ 0 h 1728000"/>
              <a:gd name="connsiteX2" fmla="*/ 2124000 w 2124000"/>
              <a:gd name="connsiteY2" fmla="*/ 1728000 h 1728000"/>
              <a:gd name="connsiteX3" fmla="*/ 0 w 2124000"/>
              <a:gd name="connsiteY3" fmla="*/ 1728000 h 172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4000" h="1728000">
                <a:moveTo>
                  <a:pt x="0" y="0"/>
                </a:moveTo>
                <a:lnTo>
                  <a:pt x="2124000" y="0"/>
                </a:lnTo>
                <a:lnTo>
                  <a:pt x="2124000" y="1728000"/>
                </a:lnTo>
                <a:lnTo>
                  <a:pt x="0" y="17280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 b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2"/>
                </a:solidFill>
              </a:defRPr>
            </a:lvl3pPr>
            <a:lvl4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b="0">
                <a:solidFill>
                  <a:schemeClr val="tx2"/>
                </a:solidFill>
              </a:defRPr>
            </a:lvl5pPr>
            <a:lvl6pPr marL="3456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Verdana" panose="020B0604030504040204" pitchFamily="34" charset="0"/>
              <a:buChar char="-"/>
              <a:defRPr sz="11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 noProof="0"/>
              <a:t>                 </a:t>
            </a:r>
          </a:p>
        </p:txBody>
      </p:sp>
      <p:sp>
        <p:nvSpPr>
          <p:cNvPr id="18" name="Title 16">
            <a:extLst>
              <a:ext uri="{FF2B5EF4-FFF2-40B4-BE49-F238E27FC236}">
                <a16:creationId xmlns:a16="http://schemas.microsoft.com/office/drawing/2014/main" id="{B2B54569-DE2C-49C3-820D-3ED544F3DA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604" y="728153"/>
            <a:ext cx="11190793" cy="6731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000" b="1" cap="none" spc="0" baseline="0">
                <a:solidFill>
                  <a:schemeClr val="accent4"/>
                </a:solidFill>
              </a:defRPr>
            </a:lvl1pPr>
          </a:lstStyle>
          <a:p>
            <a:r>
              <a:rPr lang="en-US" noProof="0" dirty="0"/>
              <a:t>Title of the presentation</a:t>
            </a:r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48E8D184-D806-4C17-A0E9-B9F9D584F1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0604" y="396413"/>
            <a:ext cx="11187221" cy="274517"/>
          </a:xfrm>
          <a:prstGeom prst="rect">
            <a:avLst/>
          </a:prstGeom>
        </p:spPr>
        <p:txBody>
          <a:bodyPr lIns="0" tIns="0" rIns="0" bIns="0" anchor="b"/>
          <a:lstStyle>
            <a:lvl1pPr marL="0" indent="0" defTabSz="914400">
              <a:lnSpc>
                <a:spcPct val="100000"/>
              </a:lnSpc>
              <a:spcBef>
                <a:spcPts val="0"/>
              </a:spcBef>
              <a:buNone/>
              <a:defRPr sz="900" b="0" cap="none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r>
              <a:rPr lang="en-US" noProof="0" dirty="0"/>
              <a:t>TITLE OF THE SUB-SECTION</a:t>
            </a:r>
            <a:endParaRPr lang="en-US" cap="none" noProof="0" dirty="0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201AB4E0-CC71-4279-8762-81D4713062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6248" y="6452037"/>
            <a:ext cx="1152971" cy="271927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82373A7-7653-47E3-9924-C3D99F9A109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67302" y="1616224"/>
            <a:ext cx="2124000" cy="1728000"/>
          </a:xfrm>
          <a:custGeom>
            <a:avLst/>
            <a:gdLst>
              <a:gd name="connsiteX0" fmla="*/ 0 w 2124000"/>
              <a:gd name="connsiteY0" fmla="*/ 0 h 1728000"/>
              <a:gd name="connsiteX1" fmla="*/ 2124000 w 2124000"/>
              <a:gd name="connsiteY1" fmla="*/ 0 h 1728000"/>
              <a:gd name="connsiteX2" fmla="*/ 2124000 w 2124000"/>
              <a:gd name="connsiteY2" fmla="*/ 1728000 h 1728000"/>
              <a:gd name="connsiteX3" fmla="*/ 0 w 2124000"/>
              <a:gd name="connsiteY3" fmla="*/ 1728000 h 172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4000" h="1728000">
                <a:moveTo>
                  <a:pt x="0" y="0"/>
                </a:moveTo>
                <a:lnTo>
                  <a:pt x="2124000" y="0"/>
                </a:lnTo>
                <a:lnTo>
                  <a:pt x="2124000" y="1728000"/>
                </a:lnTo>
                <a:lnTo>
                  <a:pt x="0" y="1728000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 b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2"/>
                </a:solidFill>
              </a:defRPr>
            </a:lvl3pPr>
            <a:lvl4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b="0">
                <a:solidFill>
                  <a:schemeClr val="tx2"/>
                </a:solidFill>
              </a:defRPr>
            </a:lvl5pPr>
            <a:lvl6pPr marL="3456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Verdana" panose="020B0604030504040204" pitchFamily="34" charset="0"/>
              <a:buChar char="-"/>
              <a:defRPr sz="11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 noProof="0"/>
              <a:t>                 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204D1562-9A52-4B97-BC8E-DD5394D42A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34000" y="1616224"/>
            <a:ext cx="2124000" cy="1728000"/>
          </a:xfrm>
          <a:custGeom>
            <a:avLst/>
            <a:gdLst>
              <a:gd name="connsiteX0" fmla="*/ 0 w 2124000"/>
              <a:gd name="connsiteY0" fmla="*/ 0 h 1728000"/>
              <a:gd name="connsiteX1" fmla="*/ 2124000 w 2124000"/>
              <a:gd name="connsiteY1" fmla="*/ 0 h 1728000"/>
              <a:gd name="connsiteX2" fmla="*/ 2124000 w 2124000"/>
              <a:gd name="connsiteY2" fmla="*/ 1728000 h 1728000"/>
              <a:gd name="connsiteX3" fmla="*/ 0 w 2124000"/>
              <a:gd name="connsiteY3" fmla="*/ 1728000 h 172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4000" h="1728000">
                <a:moveTo>
                  <a:pt x="0" y="0"/>
                </a:moveTo>
                <a:lnTo>
                  <a:pt x="2124000" y="0"/>
                </a:lnTo>
                <a:lnTo>
                  <a:pt x="2124000" y="1728000"/>
                </a:lnTo>
                <a:lnTo>
                  <a:pt x="0" y="1728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 b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2"/>
                </a:solidFill>
              </a:defRPr>
            </a:lvl3pPr>
            <a:lvl4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b="0">
                <a:solidFill>
                  <a:schemeClr val="tx2"/>
                </a:solidFill>
              </a:defRPr>
            </a:lvl5pPr>
            <a:lvl6pPr marL="3456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Verdana" panose="020B0604030504040204" pitchFamily="34" charset="0"/>
              <a:buChar char="-"/>
              <a:defRPr sz="11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 noProof="0"/>
              <a:t>                 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8FD53809-13B9-46D7-8029-5A28F21B246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00698" y="1616224"/>
            <a:ext cx="2124000" cy="1728000"/>
          </a:xfrm>
          <a:custGeom>
            <a:avLst/>
            <a:gdLst>
              <a:gd name="connsiteX0" fmla="*/ 0 w 2124000"/>
              <a:gd name="connsiteY0" fmla="*/ 0 h 1728000"/>
              <a:gd name="connsiteX1" fmla="*/ 2124000 w 2124000"/>
              <a:gd name="connsiteY1" fmla="*/ 0 h 1728000"/>
              <a:gd name="connsiteX2" fmla="*/ 2124000 w 2124000"/>
              <a:gd name="connsiteY2" fmla="*/ 1728000 h 1728000"/>
              <a:gd name="connsiteX3" fmla="*/ 0 w 2124000"/>
              <a:gd name="connsiteY3" fmla="*/ 1728000 h 172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4000" h="1728000">
                <a:moveTo>
                  <a:pt x="0" y="0"/>
                </a:moveTo>
                <a:lnTo>
                  <a:pt x="2124000" y="0"/>
                </a:lnTo>
                <a:lnTo>
                  <a:pt x="2124000" y="1728000"/>
                </a:lnTo>
                <a:lnTo>
                  <a:pt x="0" y="1728000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 lIns="0" tIns="0" rIns="0" bIns="0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 b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2"/>
                </a:solidFill>
              </a:defRPr>
            </a:lvl3pPr>
            <a:lvl4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b="0">
                <a:solidFill>
                  <a:schemeClr val="tx2"/>
                </a:solidFill>
              </a:defRPr>
            </a:lvl5pPr>
            <a:lvl6pPr marL="3456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Verdana" panose="020B0604030504040204" pitchFamily="34" charset="0"/>
              <a:buChar char="-"/>
              <a:defRPr sz="11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 noProof="0"/>
              <a:t>                 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20AD0078-F3AA-4EAC-9508-6E82CBD9BC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567397" y="1616224"/>
            <a:ext cx="2124000" cy="1728000"/>
          </a:xfrm>
          <a:custGeom>
            <a:avLst/>
            <a:gdLst>
              <a:gd name="connsiteX0" fmla="*/ 0 w 2124000"/>
              <a:gd name="connsiteY0" fmla="*/ 0 h 1728000"/>
              <a:gd name="connsiteX1" fmla="*/ 2124000 w 2124000"/>
              <a:gd name="connsiteY1" fmla="*/ 0 h 1728000"/>
              <a:gd name="connsiteX2" fmla="*/ 2124000 w 2124000"/>
              <a:gd name="connsiteY2" fmla="*/ 1728000 h 1728000"/>
              <a:gd name="connsiteX3" fmla="*/ 0 w 2124000"/>
              <a:gd name="connsiteY3" fmla="*/ 1728000 h 172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4000" h="1728000">
                <a:moveTo>
                  <a:pt x="0" y="0"/>
                </a:moveTo>
                <a:lnTo>
                  <a:pt x="2124000" y="0"/>
                </a:lnTo>
                <a:lnTo>
                  <a:pt x="2124000" y="1728000"/>
                </a:lnTo>
                <a:lnTo>
                  <a:pt x="0" y="172800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 b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2"/>
                </a:solidFill>
              </a:defRPr>
            </a:lvl3pPr>
            <a:lvl4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b="0">
                <a:solidFill>
                  <a:schemeClr val="tx2"/>
                </a:solidFill>
              </a:defRPr>
            </a:lvl5pPr>
            <a:lvl6pPr marL="3456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Verdana" panose="020B0604030504040204" pitchFamily="34" charset="0"/>
              <a:buChar char="-"/>
              <a:defRPr sz="11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 noProof="0"/>
              <a:t>                 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15F5C026-66F0-4658-98CA-E43A5C87730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8804" y="1791477"/>
            <a:ext cx="1903378" cy="282120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2"/>
                </a:solidFill>
              </a:defRPr>
            </a:lvl3pPr>
            <a:lvl4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b="0">
                <a:solidFill>
                  <a:schemeClr val="tx2"/>
                </a:solidFill>
              </a:defRPr>
            </a:lvl5pPr>
            <a:lvl6pPr marL="3456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Verdana" panose="020B0604030504040204" pitchFamily="34" charset="0"/>
              <a:buChar char="-"/>
              <a:defRPr sz="11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 noProof="0" dirty="0"/>
              <a:t>LEVEL 1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F5755095-6960-488C-AEED-1724D0A77EB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876030" y="1791477"/>
            <a:ext cx="1903378" cy="282120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2"/>
                </a:solidFill>
              </a:defRPr>
            </a:lvl3pPr>
            <a:lvl4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b="0">
                <a:solidFill>
                  <a:schemeClr val="tx2"/>
                </a:solidFill>
              </a:defRPr>
            </a:lvl5pPr>
            <a:lvl6pPr marL="3456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Verdana" panose="020B0604030504040204" pitchFamily="34" charset="0"/>
              <a:buChar char="-"/>
              <a:defRPr sz="11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 noProof="0" dirty="0"/>
              <a:t>LEVEL 2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6FEFCF5F-06E8-4773-BD8A-37444BD0580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143256" y="1791477"/>
            <a:ext cx="1903378" cy="282120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2"/>
                </a:solidFill>
              </a:defRPr>
            </a:lvl3pPr>
            <a:lvl4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b="0">
                <a:solidFill>
                  <a:schemeClr val="tx2"/>
                </a:solidFill>
              </a:defRPr>
            </a:lvl5pPr>
            <a:lvl6pPr marL="3456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Verdana" panose="020B0604030504040204" pitchFamily="34" charset="0"/>
              <a:buChar char="-"/>
              <a:defRPr sz="11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 noProof="0" dirty="0"/>
              <a:t>LEVEL 3</a:t>
            </a: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AA6571AF-5336-4459-8413-79EF27FC720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410482" y="1791477"/>
            <a:ext cx="1903378" cy="282120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2"/>
                </a:solidFill>
              </a:defRPr>
            </a:lvl3pPr>
            <a:lvl4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b="0">
                <a:solidFill>
                  <a:schemeClr val="tx2"/>
                </a:solidFill>
              </a:defRPr>
            </a:lvl5pPr>
            <a:lvl6pPr marL="3456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Verdana" panose="020B0604030504040204" pitchFamily="34" charset="0"/>
              <a:buChar char="-"/>
              <a:defRPr sz="11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 noProof="0" dirty="0"/>
              <a:t>LEVEL 4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02C3ED9F-0C78-4BF0-A2B3-4BAB92134F5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677708" y="1791477"/>
            <a:ext cx="1903378" cy="282120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2"/>
                </a:solidFill>
              </a:defRPr>
            </a:lvl3pPr>
            <a:lvl4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b="0">
                <a:solidFill>
                  <a:schemeClr val="tx2"/>
                </a:solidFill>
              </a:defRPr>
            </a:lvl5pPr>
            <a:lvl6pPr marL="3456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Verdana" panose="020B0604030504040204" pitchFamily="34" charset="0"/>
              <a:buChar char="-"/>
              <a:defRPr sz="11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 noProof="0" dirty="0"/>
              <a:t>LEVEL 5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B6E420-2A50-4595-86B1-4B80A3BA0F6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08804" y="2136775"/>
            <a:ext cx="1903378" cy="10350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Insert text</a:t>
            </a:r>
          </a:p>
        </p:txBody>
      </p:sp>
      <p:sp>
        <p:nvSpPr>
          <p:cNvPr id="66" name="Text Placeholder 2">
            <a:extLst>
              <a:ext uri="{FF2B5EF4-FFF2-40B4-BE49-F238E27FC236}">
                <a16:creationId xmlns:a16="http://schemas.microsoft.com/office/drawing/2014/main" id="{70C94D5B-3562-4934-BA62-7C016C02391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876030" y="2136775"/>
            <a:ext cx="1903378" cy="10350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Insert text</a:t>
            </a:r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5CAC2477-2B09-41E4-8FF3-70B62A3A2A6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143256" y="2136775"/>
            <a:ext cx="1903378" cy="10350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Insert text</a:t>
            </a:r>
          </a:p>
        </p:txBody>
      </p:sp>
      <p:sp>
        <p:nvSpPr>
          <p:cNvPr id="70" name="Text Placeholder 2">
            <a:extLst>
              <a:ext uri="{FF2B5EF4-FFF2-40B4-BE49-F238E27FC236}">
                <a16:creationId xmlns:a16="http://schemas.microsoft.com/office/drawing/2014/main" id="{5ACD50B7-DE7A-4CE0-A637-EE14C8E4ED9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410482" y="2136775"/>
            <a:ext cx="1903378" cy="10350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Insert text</a:t>
            </a:r>
          </a:p>
        </p:txBody>
      </p:sp>
      <p:sp>
        <p:nvSpPr>
          <p:cNvPr id="71" name="Text Placeholder 2">
            <a:extLst>
              <a:ext uri="{FF2B5EF4-FFF2-40B4-BE49-F238E27FC236}">
                <a16:creationId xmlns:a16="http://schemas.microsoft.com/office/drawing/2014/main" id="{B821BB57-37D1-46B7-AD6A-7D445EDC8E4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677708" y="2136775"/>
            <a:ext cx="1903378" cy="10350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Insert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9B3C00F-994A-3E28-2ECE-6FB4E939AA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4770" y="6485400"/>
            <a:ext cx="410982" cy="2052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4398FB57-F304-4662-B848-B2A660A6857D}" type="slidenum">
              <a:rPr lang="en-US" noProof="0" smtClean="0"/>
              <a:pPr/>
              <a:t>‹Nº›</a:t>
            </a:fld>
            <a:endParaRPr lang="en-US" noProof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315C888B-59A6-2A77-A556-5B331AA68F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20381" y="6393608"/>
            <a:ext cx="6935100" cy="20401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92613536-C4E7-DFEB-2EDF-A404FE9CCE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43550" y="6597624"/>
            <a:ext cx="1104900" cy="205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F16FD106-306A-44BD-BDA8-6D19F94341DC}" type="datetime1">
              <a:rPr lang="en-US" noProof="0" smtClean="0"/>
              <a:t>11/7/2023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1420964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6">
            <a:extLst>
              <a:ext uri="{FF2B5EF4-FFF2-40B4-BE49-F238E27FC236}">
                <a16:creationId xmlns:a16="http://schemas.microsoft.com/office/drawing/2014/main" id="{B2B54569-DE2C-49C3-820D-3ED544F3DA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65795" y="1609908"/>
            <a:ext cx="8260410" cy="309818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This is the key message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1EAE44-A575-4365-BA7C-C3BD5DB707E3}"/>
              </a:ext>
            </a:extLst>
          </p:cNvPr>
          <p:cNvSpPr/>
          <p:nvPr userDrawn="1"/>
        </p:nvSpPr>
        <p:spPr>
          <a:xfrm>
            <a:off x="0" y="6318000"/>
            <a:ext cx="12192765" cy="5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651828FE-1CF7-45E9-A9E6-FFCE348D8F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6248" y="6452037"/>
            <a:ext cx="1152971" cy="27192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3E3CAA5-65EB-4A83-A2F5-D518A81BC7D9}"/>
              </a:ext>
            </a:extLst>
          </p:cNvPr>
          <p:cNvGrpSpPr/>
          <p:nvPr userDrawn="1"/>
        </p:nvGrpSpPr>
        <p:grpSpPr>
          <a:xfrm>
            <a:off x="1336626" y="876002"/>
            <a:ext cx="891627" cy="608906"/>
            <a:chOff x="883769" y="551436"/>
            <a:chExt cx="891627" cy="608906"/>
          </a:xfrm>
        </p:grpSpPr>
        <p:pic>
          <p:nvPicPr>
            <p:cNvPr id="7" name="Google Shape;477;p36">
              <a:extLst>
                <a:ext uri="{FF2B5EF4-FFF2-40B4-BE49-F238E27FC236}">
                  <a16:creationId xmlns:a16="http://schemas.microsoft.com/office/drawing/2014/main" id="{2C0596E0-EB40-4043-8D00-51A80F686FA3}"/>
                </a:ext>
              </a:extLst>
            </p:cNvPr>
            <p:cNvPicPr preferRelativeResize="0"/>
            <p:nvPr userDrawn="1"/>
          </p:nvPicPr>
          <p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>
              <a:off x="883769" y="551436"/>
              <a:ext cx="413048" cy="6089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477;p36">
              <a:extLst>
                <a:ext uri="{FF2B5EF4-FFF2-40B4-BE49-F238E27FC236}">
                  <a16:creationId xmlns:a16="http://schemas.microsoft.com/office/drawing/2014/main" id="{970D4AE7-1AF2-4B63-AEA7-2E491F0E5B15}"/>
                </a:ext>
              </a:extLst>
            </p:cNvPr>
            <p:cNvPicPr preferRelativeResize="0"/>
            <p:nvPr userDrawn="1"/>
          </p:nvPicPr>
          <p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>
              <a:off x="1362348" y="551436"/>
              <a:ext cx="413048" cy="60890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65D9FCB-AB03-48F4-9099-D6250BCA8777}"/>
              </a:ext>
            </a:extLst>
          </p:cNvPr>
          <p:cNvGrpSpPr/>
          <p:nvPr userDrawn="1"/>
        </p:nvGrpSpPr>
        <p:grpSpPr>
          <a:xfrm>
            <a:off x="9963747" y="4833091"/>
            <a:ext cx="891627" cy="608906"/>
            <a:chOff x="10105524" y="4516946"/>
            <a:chExt cx="891627" cy="608906"/>
          </a:xfrm>
        </p:grpSpPr>
        <p:pic>
          <p:nvPicPr>
            <p:cNvPr id="13" name="Google Shape;477;p36">
              <a:extLst>
                <a:ext uri="{FF2B5EF4-FFF2-40B4-BE49-F238E27FC236}">
                  <a16:creationId xmlns:a16="http://schemas.microsoft.com/office/drawing/2014/main" id="{D89A24F6-10AD-48CA-B808-CE6D17428214}"/>
                </a:ext>
              </a:extLst>
            </p:cNvPr>
            <p:cNvPicPr preferRelativeResize="0"/>
            <p:nvPr userDrawn="1"/>
          </p:nvPicPr>
          <p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105524" y="4516946"/>
              <a:ext cx="413048" cy="6089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477;p36">
              <a:extLst>
                <a:ext uri="{FF2B5EF4-FFF2-40B4-BE49-F238E27FC236}">
                  <a16:creationId xmlns:a16="http://schemas.microsoft.com/office/drawing/2014/main" id="{F3D1057F-1A33-47F7-8D79-6CF7DD3B02BC}"/>
                </a:ext>
              </a:extLst>
            </p:cNvPr>
            <p:cNvPicPr preferRelativeResize="0"/>
            <p:nvPr userDrawn="1"/>
          </p:nvPicPr>
          <p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84103" y="4516946"/>
              <a:ext cx="413048" cy="60890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399FB26-F7AC-60FC-C6B3-E4BEEC1D2C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4770" y="6485400"/>
            <a:ext cx="410982" cy="2052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4398FB57-F304-4662-B848-B2A660A6857D}" type="slidenum">
              <a:rPr lang="en-US" noProof="0" smtClean="0"/>
              <a:pPr/>
              <a:t>‹Nº›</a:t>
            </a:fld>
            <a:endParaRPr lang="en-US" noProof="0"/>
          </a:p>
        </p:txBody>
      </p:sp>
      <p:sp>
        <p:nvSpPr>
          <p:cNvPr id="4" name="Espace réservé du pied de page 1">
            <a:extLst>
              <a:ext uri="{FF2B5EF4-FFF2-40B4-BE49-F238E27FC236}">
                <a16:creationId xmlns:a16="http://schemas.microsoft.com/office/drawing/2014/main" id="{CB78DA3D-0CBB-48E3-F8F3-B3A3AAA77F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20381" y="6393608"/>
            <a:ext cx="6935100" cy="20401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D74A94F5-F1B6-C5CC-B6A3-CD25C9A267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43550" y="6597624"/>
            <a:ext cx="1104900" cy="205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A44B0E2-0F8F-43FD-914C-4AB8DC8E8D17}" type="datetime1">
              <a:rPr lang="en-US" noProof="0" smtClean="0"/>
              <a:t>11/7/2023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1076555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6">
            <a:extLst>
              <a:ext uri="{FF2B5EF4-FFF2-40B4-BE49-F238E27FC236}">
                <a16:creationId xmlns:a16="http://schemas.microsoft.com/office/drawing/2014/main" id="{101DC7A5-FDC4-DC74-85C8-3D42360D57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65795" y="1609908"/>
            <a:ext cx="8260410" cy="309818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600" b="1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This is the key message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7B9E254-1567-5B17-9057-74354DABC558}"/>
              </a:ext>
            </a:extLst>
          </p:cNvPr>
          <p:cNvSpPr/>
          <p:nvPr userDrawn="1"/>
        </p:nvSpPr>
        <p:spPr>
          <a:xfrm>
            <a:off x="0" y="6318000"/>
            <a:ext cx="12192765" cy="5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347F6A9-8659-606D-9A17-519A9F3758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6248" y="6452037"/>
            <a:ext cx="1152971" cy="27192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17947CE-34AD-9EFA-D920-C95B9EB282BC}"/>
              </a:ext>
            </a:extLst>
          </p:cNvPr>
          <p:cNvGrpSpPr/>
          <p:nvPr userDrawn="1"/>
        </p:nvGrpSpPr>
        <p:grpSpPr>
          <a:xfrm>
            <a:off x="1336626" y="876002"/>
            <a:ext cx="891627" cy="608906"/>
            <a:chOff x="883769" y="551436"/>
            <a:chExt cx="891627" cy="608906"/>
          </a:xfrm>
        </p:grpSpPr>
        <p:pic>
          <p:nvPicPr>
            <p:cNvPr id="8" name="Google Shape;477;p36">
              <a:extLst>
                <a:ext uri="{FF2B5EF4-FFF2-40B4-BE49-F238E27FC236}">
                  <a16:creationId xmlns:a16="http://schemas.microsoft.com/office/drawing/2014/main" id="{9E6C5439-E771-31A8-9E32-3E2CD2D0BFF6}"/>
                </a:ext>
              </a:extLst>
            </p:cNvPr>
            <p:cNvPicPr preferRelativeResize="0"/>
            <p:nvPr userDrawn="1"/>
          </p:nvPicPr>
          <p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>
              <a:off x="883769" y="551436"/>
              <a:ext cx="413048" cy="6089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477;p36">
              <a:extLst>
                <a:ext uri="{FF2B5EF4-FFF2-40B4-BE49-F238E27FC236}">
                  <a16:creationId xmlns:a16="http://schemas.microsoft.com/office/drawing/2014/main" id="{05258DC1-1A4C-77DF-AE26-B28A3424B28E}"/>
                </a:ext>
              </a:extLst>
            </p:cNvPr>
            <p:cNvPicPr preferRelativeResize="0"/>
            <p:nvPr userDrawn="1"/>
          </p:nvPicPr>
          <p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>
              <a:off x="1362348" y="551436"/>
              <a:ext cx="413048" cy="60890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C8959DE-EA05-A256-A5DE-7BDBC92531C5}"/>
              </a:ext>
            </a:extLst>
          </p:cNvPr>
          <p:cNvGrpSpPr/>
          <p:nvPr userDrawn="1"/>
        </p:nvGrpSpPr>
        <p:grpSpPr>
          <a:xfrm>
            <a:off x="9963747" y="4833091"/>
            <a:ext cx="891627" cy="608906"/>
            <a:chOff x="10105524" y="4516946"/>
            <a:chExt cx="891627" cy="608906"/>
          </a:xfrm>
        </p:grpSpPr>
        <p:pic>
          <p:nvPicPr>
            <p:cNvPr id="15" name="Google Shape;477;p36">
              <a:extLst>
                <a:ext uri="{FF2B5EF4-FFF2-40B4-BE49-F238E27FC236}">
                  <a16:creationId xmlns:a16="http://schemas.microsoft.com/office/drawing/2014/main" id="{15185DFD-6B20-30BF-A791-4A32F5EC07E1}"/>
                </a:ext>
              </a:extLst>
            </p:cNvPr>
            <p:cNvPicPr preferRelativeResize="0"/>
            <p:nvPr userDrawn="1"/>
          </p:nvPicPr>
          <p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105524" y="4516946"/>
              <a:ext cx="413048" cy="6089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477;p36">
              <a:extLst>
                <a:ext uri="{FF2B5EF4-FFF2-40B4-BE49-F238E27FC236}">
                  <a16:creationId xmlns:a16="http://schemas.microsoft.com/office/drawing/2014/main" id="{62A401E4-A591-E945-7C04-932D63FC9FC5}"/>
                </a:ext>
              </a:extLst>
            </p:cNvPr>
            <p:cNvPicPr preferRelativeResize="0"/>
            <p:nvPr userDrawn="1"/>
          </p:nvPicPr>
          <p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84103" y="4516946"/>
              <a:ext cx="413048" cy="60890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4C4DB97-F5D1-67F2-E481-65A35B793A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4770" y="6485400"/>
            <a:ext cx="410982" cy="2052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4398FB57-F304-4662-B848-B2A660A6857D}" type="slidenum">
              <a:rPr lang="en-US" noProof="0" smtClean="0"/>
              <a:pPr/>
              <a:t>‹Nº›</a:t>
            </a:fld>
            <a:endParaRPr lang="en-US" noProof="0"/>
          </a:p>
        </p:txBody>
      </p:sp>
      <p:sp>
        <p:nvSpPr>
          <p:cNvPr id="5" name="Espace réservé du pied de page 1">
            <a:extLst>
              <a:ext uri="{FF2B5EF4-FFF2-40B4-BE49-F238E27FC236}">
                <a16:creationId xmlns:a16="http://schemas.microsoft.com/office/drawing/2014/main" id="{72DA4374-3FB4-8835-7B5B-AAB79D5B8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20381" y="6393608"/>
            <a:ext cx="6935100" cy="20401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A8892367-59FC-32C2-58E6-C76527AE6E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43550" y="6597624"/>
            <a:ext cx="1104900" cy="205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392A2495-8F19-474C-A4DA-2F7B3BCAA42C}" type="datetime1">
              <a:rPr lang="en-US" noProof="0" smtClean="0"/>
              <a:t>11/7/2023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280830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370B79A-8BE1-4CAD-9A82-742DC3DE59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1748956"/>
          </a:xfrm>
          <a:custGeom>
            <a:avLst/>
            <a:gdLst>
              <a:gd name="connsiteX0" fmla="*/ 0 w 12192000"/>
              <a:gd name="connsiteY0" fmla="*/ 0 h 1748956"/>
              <a:gd name="connsiteX1" fmla="*/ 12192000 w 12192000"/>
              <a:gd name="connsiteY1" fmla="*/ 0 h 1748956"/>
              <a:gd name="connsiteX2" fmla="*/ 12192000 w 12192000"/>
              <a:gd name="connsiteY2" fmla="*/ 1748956 h 1748956"/>
              <a:gd name="connsiteX3" fmla="*/ 0 w 12192000"/>
              <a:gd name="connsiteY3" fmla="*/ 1748956 h 1748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748956">
                <a:moveTo>
                  <a:pt x="0" y="0"/>
                </a:moveTo>
                <a:lnTo>
                  <a:pt x="12192000" y="0"/>
                </a:lnTo>
                <a:lnTo>
                  <a:pt x="12192000" y="1748956"/>
                </a:lnTo>
                <a:lnTo>
                  <a:pt x="0" y="17489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lang="en-US" noProof="0" dirty="0"/>
              <a:t>Insert background image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6D162096-91FB-4A09-9FF6-2184DA943D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4770" y="6485400"/>
            <a:ext cx="410982" cy="2052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4398FB57-F304-4662-B848-B2A660A6857D}" type="slidenum">
              <a:rPr lang="en-US" noProof="0" smtClean="0"/>
              <a:pPr/>
              <a:t>‹Nº›</a:t>
            </a:fld>
            <a:endParaRPr lang="en-US" noProof="0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6DCBD10A-2D20-49A3-8102-DE88D267F9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6248" y="6452037"/>
            <a:ext cx="1152971" cy="271927"/>
          </a:xfrm>
          <a:prstGeom prst="rect">
            <a:avLst/>
          </a:prstGeom>
        </p:spPr>
      </p:pic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F20BA8B1-6E9F-5918-5F94-E63572F7B85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05403" y="2767694"/>
            <a:ext cx="3211200" cy="2962800"/>
          </a:xfrm>
          <a:prstGeom prst="rect">
            <a:avLst/>
          </a:prstGeom>
        </p:spPr>
        <p:txBody>
          <a:bodyPr lIns="0" tIns="0" rIns="0" bIns="0"/>
          <a:lstStyle>
            <a:lvl1pPr marL="172800" indent="-172800" algn="just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Police système Courant"/>
              <a:buChar char="→"/>
              <a:defRPr sz="1200"/>
            </a:lvl1pPr>
            <a:lvl2pPr marL="345600" indent="-172800" algn="just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00"/>
            </a:lvl2pPr>
            <a:lvl3pPr marL="518400" indent="-172800" algn="just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itchFamily="2" charset="2"/>
              <a:buChar char="ü"/>
              <a:defRPr sz="1050"/>
            </a:lvl3pPr>
            <a:lvl4pPr indent="-172800">
              <a:lnSpc>
                <a:spcPct val="100000"/>
              </a:lnSpc>
              <a:defRPr/>
            </a:lvl4pPr>
            <a:lvl5pPr indent="-172800">
              <a:lnSpc>
                <a:spcPct val="100000"/>
              </a:lnSpc>
              <a:defRPr/>
            </a:lvl5pPr>
          </a:lstStyle>
          <a:p>
            <a:pPr lvl="0"/>
            <a:r>
              <a:rPr lang="en-US" noProof="0" dirty="0"/>
              <a:t>First level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1A42321E-C74D-231D-215A-F43478583E3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488699" y="2767694"/>
            <a:ext cx="3211200" cy="2962800"/>
          </a:xfrm>
          <a:prstGeom prst="rect">
            <a:avLst/>
          </a:prstGeom>
        </p:spPr>
        <p:txBody>
          <a:bodyPr lIns="0" tIns="0" rIns="0" bIns="0"/>
          <a:lstStyle>
            <a:lvl1pPr marL="172800" indent="-172800" algn="just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Police système Courant"/>
              <a:buChar char="→"/>
              <a:defRPr sz="1200"/>
            </a:lvl1pPr>
            <a:lvl2pPr marL="345600" indent="-172800" algn="just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100"/>
            </a:lvl2pPr>
            <a:lvl3pPr marL="518400" indent="-172800" algn="just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Wingdings" pitchFamily="2" charset="2"/>
              <a:buChar char="ü"/>
              <a:defRPr sz="1050"/>
            </a:lvl3pPr>
            <a:lvl4pPr indent="-172800">
              <a:lnSpc>
                <a:spcPct val="100000"/>
              </a:lnSpc>
              <a:defRPr/>
            </a:lvl4pPr>
            <a:lvl5pPr indent="-172800">
              <a:lnSpc>
                <a:spcPct val="100000"/>
              </a:lnSpc>
              <a:defRPr/>
            </a:lvl5pPr>
          </a:lstStyle>
          <a:p>
            <a:pPr lvl="0"/>
            <a:r>
              <a:rPr lang="en-US" noProof="0"/>
              <a:t>First level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B74C7E28-16BE-C211-CE38-301DC032CCF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175398" y="2767694"/>
            <a:ext cx="3211200" cy="2962800"/>
          </a:xfrm>
          <a:prstGeom prst="rect">
            <a:avLst/>
          </a:prstGeom>
        </p:spPr>
        <p:txBody>
          <a:bodyPr lIns="0" tIns="0" rIns="0" bIns="0"/>
          <a:lstStyle>
            <a:lvl1pPr marL="172800" indent="-172800" algn="just">
              <a:lnSpc>
                <a:spcPct val="100000"/>
              </a:lnSpc>
              <a:spcBef>
                <a:spcPts val="600"/>
              </a:spcBef>
              <a:buClr>
                <a:schemeClr val="accent3"/>
              </a:buClr>
              <a:buFont typeface="Police système Courant"/>
              <a:buChar char="→"/>
              <a:defRPr sz="1200"/>
            </a:lvl1pPr>
            <a:lvl2pPr marL="345600" indent="-172800" algn="just">
              <a:lnSpc>
                <a:spcPct val="100000"/>
              </a:lnSpc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100"/>
            </a:lvl2pPr>
            <a:lvl3pPr marL="518400" indent="-172800" algn="just">
              <a:lnSpc>
                <a:spcPct val="100000"/>
              </a:lnSpc>
              <a:spcBef>
                <a:spcPts val="600"/>
              </a:spcBef>
              <a:buClr>
                <a:schemeClr val="accent3"/>
              </a:buClr>
              <a:buFont typeface="Wingdings" pitchFamily="2" charset="2"/>
              <a:buChar char="ü"/>
              <a:defRPr sz="1050"/>
            </a:lvl3pPr>
            <a:lvl4pPr indent="-172800">
              <a:lnSpc>
                <a:spcPct val="100000"/>
              </a:lnSpc>
              <a:defRPr/>
            </a:lvl4pPr>
            <a:lvl5pPr indent="-172800">
              <a:lnSpc>
                <a:spcPct val="100000"/>
              </a:lnSpc>
              <a:defRPr/>
            </a:lvl5pPr>
          </a:lstStyle>
          <a:p>
            <a:pPr lvl="0"/>
            <a:r>
              <a:rPr lang="en-US" noProof="0"/>
              <a:t>First level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2854C3C8-A17F-6674-2E81-E3BE1E0BA0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5404" y="2266463"/>
            <a:ext cx="3207798" cy="430887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lvl1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 sz="12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2"/>
                </a:solidFill>
              </a:defRPr>
            </a:lvl3pPr>
            <a:lvl4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b="0">
                <a:solidFill>
                  <a:schemeClr val="tx2"/>
                </a:solidFill>
              </a:defRPr>
            </a:lvl5pPr>
            <a:lvl6pPr marL="3456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Verdana" panose="020B0604030504040204" pitchFamily="34" charset="0"/>
              <a:buChar char="-"/>
              <a:defRPr sz="11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 noProof="0" dirty="0"/>
              <a:t>Title of the chapter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266F2AEB-055F-4BF0-A6C7-5C5BF8B0CCB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92102" y="2266463"/>
            <a:ext cx="3207798" cy="430887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lvl1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2"/>
              <a:defRPr sz="1200" b="1" cap="all" baseline="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2"/>
                </a:solidFill>
              </a:defRPr>
            </a:lvl3pPr>
            <a:lvl4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b="0">
                <a:solidFill>
                  <a:schemeClr val="tx2"/>
                </a:solidFill>
              </a:defRPr>
            </a:lvl5pPr>
            <a:lvl6pPr marL="3456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Verdana" panose="020B0604030504040204" pitchFamily="34" charset="0"/>
              <a:buChar char="-"/>
              <a:defRPr sz="11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 noProof="0" dirty="0"/>
              <a:t>Title of the chapter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E43A51-5E3C-4D6B-FBE2-AD7B6176E37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78801" y="2266463"/>
            <a:ext cx="3207798" cy="430887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lvl1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3"/>
              <a:defRPr sz="12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2"/>
                </a:solidFill>
              </a:defRPr>
            </a:lvl3pPr>
            <a:lvl4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b="0">
                <a:solidFill>
                  <a:schemeClr val="tx2"/>
                </a:solidFill>
              </a:defRPr>
            </a:lvl5pPr>
            <a:lvl6pPr marL="3456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Verdana" panose="020B0604030504040204" pitchFamily="34" charset="0"/>
              <a:buChar char="-"/>
              <a:defRPr sz="11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 noProof="0" dirty="0"/>
              <a:t>Title of the chapter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7A51155A-8C34-2F16-3ED7-F8ABCA1F61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43550" y="6597624"/>
            <a:ext cx="1104900" cy="205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79B4CCC-6C84-473F-B641-C0E41F35690B}" type="datetime1">
              <a:rPr lang="en-US" noProof="0" smtClean="0"/>
              <a:t>11/7/2023</a:t>
            </a:fld>
            <a:endParaRPr lang="en-US" noProof="0"/>
          </a:p>
        </p:txBody>
      </p:sp>
      <p:sp>
        <p:nvSpPr>
          <p:cNvPr id="38" name="Footer Placeholder 4">
            <a:extLst>
              <a:ext uri="{FF2B5EF4-FFF2-40B4-BE49-F238E27FC236}">
                <a16:creationId xmlns:a16="http://schemas.microsoft.com/office/drawing/2014/main" id="{A2B5BCCE-ABA3-4A4C-84A6-FEC52D8448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20800" y="6393600"/>
            <a:ext cx="6933600" cy="20519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EE6C2081-A337-1AEE-3611-E80B7C01F91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190664" y="1128381"/>
            <a:ext cx="4905336" cy="629812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358" r="358"/>
            </a:stretch>
          </a:blipFill>
        </p:spPr>
        <p:txBody>
          <a:bodyPr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37201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6">
            <a:extLst>
              <a:ext uri="{FF2B5EF4-FFF2-40B4-BE49-F238E27FC236}">
                <a16:creationId xmlns:a16="http://schemas.microsoft.com/office/drawing/2014/main" id="{101DC7A5-FDC4-DC74-85C8-3D42360D57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65795" y="1609908"/>
            <a:ext cx="8260410" cy="309818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600" b="1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This is the key message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7B9E254-1567-5B17-9057-74354DABC558}"/>
              </a:ext>
            </a:extLst>
          </p:cNvPr>
          <p:cNvSpPr/>
          <p:nvPr userDrawn="1"/>
        </p:nvSpPr>
        <p:spPr>
          <a:xfrm>
            <a:off x="0" y="6318000"/>
            <a:ext cx="12192765" cy="5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347F6A9-8659-606D-9A17-519A9F3758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6248" y="6452037"/>
            <a:ext cx="1152971" cy="27192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17947CE-34AD-9EFA-D920-C95B9EB282BC}"/>
              </a:ext>
            </a:extLst>
          </p:cNvPr>
          <p:cNvGrpSpPr/>
          <p:nvPr userDrawn="1"/>
        </p:nvGrpSpPr>
        <p:grpSpPr>
          <a:xfrm>
            <a:off x="1336626" y="876002"/>
            <a:ext cx="891627" cy="608906"/>
            <a:chOff x="883769" y="551436"/>
            <a:chExt cx="891627" cy="608906"/>
          </a:xfrm>
        </p:grpSpPr>
        <p:pic>
          <p:nvPicPr>
            <p:cNvPr id="8" name="Google Shape;477;p36">
              <a:extLst>
                <a:ext uri="{FF2B5EF4-FFF2-40B4-BE49-F238E27FC236}">
                  <a16:creationId xmlns:a16="http://schemas.microsoft.com/office/drawing/2014/main" id="{9E6C5439-E771-31A8-9E32-3E2CD2D0BFF6}"/>
                </a:ext>
              </a:extLst>
            </p:cNvPr>
            <p:cNvPicPr preferRelativeResize="0"/>
            <p:nvPr userDrawn="1"/>
          </p:nvPicPr>
          <p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>
              <a:off x="883769" y="551436"/>
              <a:ext cx="413048" cy="6089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477;p36">
              <a:extLst>
                <a:ext uri="{FF2B5EF4-FFF2-40B4-BE49-F238E27FC236}">
                  <a16:creationId xmlns:a16="http://schemas.microsoft.com/office/drawing/2014/main" id="{05258DC1-1A4C-77DF-AE26-B28A3424B28E}"/>
                </a:ext>
              </a:extLst>
            </p:cNvPr>
            <p:cNvPicPr preferRelativeResize="0"/>
            <p:nvPr userDrawn="1"/>
          </p:nvPicPr>
          <p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>
              <a:off x="1362348" y="551436"/>
              <a:ext cx="413048" cy="60890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C8959DE-EA05-A256-A5DE-7BDBC92531C5}"/>
              </a:ext>
            </a:extLst>
          </p:cNvPr>
          <p:cNvGrpSpPr/>
          <p:nvPr userDrawn="1"/>
        </p:nvGrpSpPr>
        <p:grpSpPr>
          <a:xfrm>
            <a:off x="9963747" y="4833091"/>
            <a:ext cx="891627" cy="608906"/>
            <a:chOff x="10105524" y="4516946"/>
            <a:chExt cx="891627" cy="608906"/>
          </a:xfrm>
        </p:grpSpPr>
        <p:pic>
          <p:nvPicPr>
            <p:cNvPr id="15" name="Google Shape;477;p36">
              <a:extLst>
                <a:ext uri="{FF2B5EF4-FFF2-40B4-BE49-F238E27FC236}">
                  <a16:creationId xmlns:a16="http://schemas.microsoft.com/office/drawing/2014/main" id="{15185DFD-6B20-30BF-A791-4A32F5EC07E1}"/>
                </a:ext>
              </a:extLst>
            </p:cNvPr>
            <p:cNvPicPr preferRelativeResize="0"/>
            <p:nvPr userDrawn="1"/>
          </p:nvPicPr>
          <p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105524" y="4516946"/>
              <a:ext cx="413048" cy="6089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477;p36">
              <a:extLst>
                <a:ext uri="{FF2B5EF4-FFF2-40B4-BE49-F238E27FC236}">
                  <a16:creationId xmlns:a16="http://schemas.microsoft.com/office/drawing/2014/main" id="{62A401E4-A591-E945-7C04-932D63FC9FC5}"/>
                </a:ext>
              </a:extLst>
            </p:cNvPr>
            <p:cNvPicPr preferRelativeResize="0"/>
            <p:nvPr userDrawn="1"/>
          </p:nvPicPr>
          <p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84103" y="4516946"/>
              <a:ext cx="413048" cy="60890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08702F9-58F2-0F39-0F42-31B5C16694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4770" y="6485400"/>
            <a:ext cx="410982" cy="2052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4398FB57-F304-4662-B848-B2A660A6857D}" type="slidenum">
              <a:rPr lang="en-US" noProof="0" smtClean="0"/>
              <a:pPr/>
              <a:t>‹Nº›</a:t>
            </a:fld>
            <a:endParaRPr lang="en-US" noProof="0"/>
          </a:p>
        </p:txBody>
      </p:sp>
      <p:sp>
        <p:nvSpPr>
          <p:cNvPr id="5" name="Espace réservé du pied de page 1">
            <a:extLst>
              <a:ext uri="{FF2B5EF4-FFF2-40B4-BE49-F238E27FC236}">
                <a16:creationId xmlns:a16="http://schemas.microsoft.com/office/drawing/2014/main" id="{3682B30C-1C32-AD4A-0386-6FC9934C5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20381" y="6393608"/>
            <a:ext cx="6935100" cy="20401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9E1844A-0A61-5A1E-EEF0-7F64C33B97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43550" y="6597624"/>
            <a:ext cx="1104900" cy="205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A085D019-36C8-45C2-91C2-1718070E0FFA}" type="datetime1">
              <a:rPr lang="en-US" noProof="0" smtClean="0"/>
              <a:t>11/7/2023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081081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4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6">
            <a:extLst>
              <a:ext uri="{FF2B5EF4-FFF2-40B4-BE49-F238E27FC236}">
                <a16:creationId xmlns:a16="http://schemas.microsoft.com/office/drawing/2014/main" id="{101DC7A5-FDC4-DC74-85C8-3D42360D57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65795" y="1609908"/>
            <a:ext cx="8260410" cy="309818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600" b="1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This is the key message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7B9E254-1567-5B17-9057-74354DABC558}"/>
              </a:ext>
            </a:extLst>
          </p:cNvPr>
          <p:cNvSpPr/>
          <p:nvPr userDrawn="1"/>
        </p:nvSpPr>
        <p:spPr>
          <a:xfrm>
            <a:off x="0" y="6318000"/>
            <a:ext cx="12192765" cy="5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347F6A9-8659-606D-9A17-519A9F3758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6248" y="6452037"/>
            <a:ext cx="1152971" cy="27192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17947CE-34AD-9EFA-D920-C95B9EB282BC}"/>
              </a:ext>
            </a:extLst>
          </p:cNvPr>
          <p:cNvGrpSpPr/>
          <p:nvPr userDrawn="1"/>
        </p:nvGrpSpPr>
        <p:grpSpPr>
          <a:xfrm>
            <a:off x="1336626" y="876002"/>
            <a:ext cx="891627" cy="608906"/>
            <a:chOff x="883769" y="551436"/>
            <a:chExt cx="891627" cy="608906"/>
          </a:xfrm>
        </p:grpSpPr>
        <p:pic>
          <p:nvPicPr>
            <p:cNvPr id="8" name="Google Shape;477;p36">
              <a:extLst>
                <a:ext uri="{FF2B5EF4-FFF2-40B4-BE49-F238E27FC236}">
                  <a16:creationId xmlns:a16="http://schemas.microsoft.com/office/drawing/2014/main" id="{9E6C5439-E771-31A8-9E32-3E2CD2D0BFF6}"/>
                </a:ext>
              </a:extLst>
            </p:cNvPr>
            <p:cNvPicPr preferRelativeResize="0"/>
            <p:nvPr userDrawn="1"/>
          </p:nvPicPr>
          <p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>
              <a:off x="883769" y="551436"/>
              <a:ext cx="413048" cy="6089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477;p36">
              <a:extLst>
                <a:ext uri="{FF2B5EF4-FFF2-40B4-BE49-F238E27FC236}">
                  <a16:creationId xmlns:a16="http://schemas.microsoft.com/office/drawing/2014/main" id="{05258DC1-1A4C-77DF-AE26-B28A3424B28E}"/>
                </a:ext>
              </a:extLst>
            </p:cNvPr>
            <p:cNvPicPr preferRelativeResize="0"/>
            <p:nvPr userDrawn="1"/>
          </p:nvPicPr>
          <p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>
              <a:off x="1362348" y="551436"/>
              <a:ext cx="413048" cy="60890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C8959DE-EA05-A256-A5DE-7BDBC92531C5}"/>
              </a:ext>
            </a:extLst>
          </p:cNvPr>
          <p:cNvGrpSpPr/>
          <p:nvPr userDrawn="1"/>
        </p:nvGrpSpPr>
        <p:grpSpPr>
          <a:xfrm>
            <a:off x="9963747" y="4833091"/>
            <a:ext cx="891627" cy="608906"/>
            <a:chOff x="10105524" y="4516946"/>
            <a:chExt cx="891627" cy="608906"/>
          </a:xfrm>
        </p:grpSpPr>
        <p:pic>
          <p:nvPicPr>
            <p:cNvPr id="15" name="Google Shape;477;p36">
              <a:extLst>
                <a:ext uri="{FF2B5EF4-FFF2-40B4-BE49-F238E27FC236}">
                  <a16:creationId xmlns:a16="http://schemas.microsoft.com/office/drawing/2014/main" id="{15185DFD-6B20-30BF-A791-4A32F5EC07E1}"/>
                </a:ext>
              </a:extLst>
            </p:cNvPr>
            <p:cNvPicPr preferRelativeResize="0"/>
            <p:nvPr userDrawn="1"/>
          </p:nvPicPr>
          <p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105524" y="4516946"/>
              <a:ext cx="413048" cy="6089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477;p36">
              <a:extLst>
                <a:ext uri="{FF2B5EF4-FFF2-40B4-BE49-F238E27FC236}">
                  <a16:creationId xmlns:a16="http://schemas.microsoft.com/office/drawing/2014/main" id="{62A401E4-A591-E945-7C04-932D63FC9FC5}"/>
                </a:ext>
              </a:extLst>
            </p:cNvPr>
            <p:cNvPicPr preferRelativeResize="0"/>
            <p:nvPr userDrawn="1"/>
          </p:nvPicPr>
          <p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84103" y="4516946"/>
              <a:ext cx="413048" cy="60890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2BB78B6-64B5-50CA-E8FF-2922BC95BE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4770" y="6485400"/>
            <a:ext cx="410982" cy="2052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4398FB57-F304-4662-B848-B2A660A6857D}" type="slidenum">
              <a:rPr lang="en-US" noProof="0" smtClean="0"/>
              <a:pPr/>
              <a:t>‹Nº›</a:t>
            </a:fld>
            <a:endParaRPr lang="en-US" noProof="0"/>
          </a:p>
        </p:txBody>
      </p:sp>
      <p:sp>
        <p:nvSpPr>
          <p:cNvPr id="5" name="Espace réservé du pied de page 1">
            <a:extLst>
              <a:ext uri="{FF2B5EF4-FFF2-40B4-BE49-F238E27FC236}">
                <a16:creationId xmlns:a16="http://schemas.microsoft.com/office/drawing/2014/main" id="{0C9129A6-BA6F-BF31-0586-73E3781B4A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20381" y="6393608"/>
            <a:ext cx="6935100" cy="20401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ECA892AA-D047-C4FF-97DF-6484EBA343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43550" y="6597624"/>
            <a:ext cx="1104900" cy="205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262A68E5-5789-434F-AE43-106D84756991}" type="datetime1">
              <a:rPr lang="en-US" noProof="0" smtClean="0"/>
              <a:t>11/7/2023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3362659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5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836B61EF-142E-4B80-92D8-4F5052A10F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85168" y="1890117"/>
            <a:ext cx="8621664" cy="356065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2"/>
                </a:solidFill>
              </a:defRPr>
            </a:lvl3pPr>
            <a:lvl4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b="0">
                <a:solidFill>
                  <a:schemeClr val="tx2"/>
                </a:solidFill>
              </a:defRPr>
            </a:lvl5pPr>
            <a:lvl6pPr marL="3456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Verdana" panose="020B0604030504040204" pitchFamily="34" charset="0"/>
              <a:buChar char="-"/>
              <a:defRPr sz="11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 noProof="0" dirty="0"/>
              <a:t>This is the key message</a:t>
            </a:r>
          </a:p>
        </p:txBody>
      </p:sp>
      <p:sp>
        <p:nvSpPr>
          <p:cNvPr id="18" name="Title 16">
            <a:extLst>
              <a:ext uri="{FF2B5EF4-FFF2-40B4-BE49-F238E27FC236}">
                <a16:creationId xmlns:a16="http://schemas.microsoft.com/office/drawing/2014/main" id="{B2B54569-DE2C-49C3-820D-3ED544F3DA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5168" y="980728"/>
            <a:ext cx="8621664" cy="55399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200" b="1" spc="0" baseline="0">
                <a:solidFill>
                  <a:schemeClr val="bg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A58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Purpose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1EAE44-A575-4365-BA7C-C3BD5DB707E3}"/>
              </a:ext>
            </a:extLst>
          </p:cNvPr>
          <p:cNvSpPr/>
          <p:nvPr userDrawn="1"/>
        </p:nvSpPr>
        <p:spPr>
          <a:xfrm>
            <a:off x="0" y="6318000"/>
            <a:ext cx="12192765" cy="5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651828FE-1CF7-45E9-A9E6-FFCE348D8F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6248" y="6452037"/>
            <a:ext cx="1152971" cy="271927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45B0519-54B4-74EF-C9AC-39B141C117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4770" y="6485400"/>
            <a:ext cx="410982" cy="2052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4398FB57-F304-4662-B848-B2A660A6857D}" type="slidenum">
              <a:rPr lang="en-US" noProof="0" smtClean="0"/>
              <a:pPr/>
              <a:t>‹Nº›</a:t>
            </a:fld>
            <a:endParaRPr lang="en-US" noProof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50D066D2-C5D8-F090-888E-58448C62B2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20381" y="6393608"/>
            <a:ext cx="6935100" cy="20401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589A983-AB94-1809-23D0-6ACD9F92AB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43550" y="6597624"/>
            <a:ext cx="1104900" cy="205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B659B1FF-2D2A-4FC1-A22B-A721AA9E5F9D}" type="datetime1">
              <a:rPr lang="en-US" noProof="0" smtClean="0"/>
              <a:t>11/7/2023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9393456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CC890162-09C7-4D32-8A40-823F494A94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6378" y="486513"/>
            <a:ext cx="2675705" cy="800211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4E9ECDE-884A-407B-AA3E-DA0B01B8115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748111"/>
            <a:ext cx="12192000" cy="5109889"/>
          </a:xfrm>
          <a:custGeom>
            <a:avLst/>
            <a:gdLst>
              <a:gd name="connsiteX0" fmla="*/ 0 w 12192000"/>
              <a:gd name="connsiteY0" fmla="*/ 0 h 5109889"/>
              <a:gd name="connsiteX1" fmla="*/ 12192000 w 12192000"/>
              <a:gd name="connsiteY1" fmla="*/ 0 h 5109889"/>
              <a:gd name="connsiteX2" fmla="*/ 12192000 w 12192000"/>
              <a:gd name="connsiteY2" fmla="*/ 5109889 h 5109889"/>
              <a:gd name="connsiteX3" fmla="*/ 0 w 12192000"/>
              <a:gd name="connsiteY3" fmla="*/ 5109889 h 5109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109889">
                <a:moveTo>
                  <a:pt x="0" y="0"/>
                </a:moveTo>
                <a:lnTo>
                  <a:pt x="12192000" y="0"/>
                </a:lnTo>
                <a:lnTo>
                  <a:pt x="12192000" y="5109889"/>
                </a:lnTo>
                <a:lnTo>
                  <a:pt x="0" y="510988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noProof="0"/>
              <a:t>Insert image and send in the background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10E2E61-3061-8F95-03F4-BFA4FDD7430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048832" y="1727450"/>
            <a:ext cx="7502400" cy="831600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14" b="114"/>
            </a:stretch>
          </a:blipFill>
        </p:spPr>
        <p:txBody>
          <a:bodyPr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212044D-0FD3-D7B5-CD01-F486DBD028BF}"/>
              </a:ext>
            </a:extLst>
          </p:cNvPr>
          <p:cNvSpPr/>
          <p:nvPr userDrawn="1"/>
        </p:nvSpPr>
        <p:spPr>
          <a:xfrm>
            <a:off x="12588240" y="0"/>
            <a:ext cx="3276600" cy="4718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CCD4D7-FA51-72C9-312E-A920795C4F6F}"/>
              </a:ext>
            </a:extLst>
          </p:cNvPr>
          <p:cNvSpPr txBox="1"/>
          <p:nvPr userDrawn="1"/>
        </p:nvSpPr>
        <p:spPr>
          <a:xfrm>
            <a:off x="12763500" y="160020"/>
            <a:ext cx="2926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noProof="0" dirty="0">
                <a:solidFill>
                  <a:schemeClr val="accent3"/>
                </a:solidFill>
              </a:rPr>
              <a:t>To insert a picture on the slide: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2D3F95D-D0E5-CA80-BB82-268218DEAEA2}"/>
              </a:ext>
            </a:extLst>
          </p:cNvPr>
          <p:cNvGrpSpPr/>
          <p:nvPr userDrawn="1"/>
        </p:nvGrpSpPr>
        <p:grpSpPr>
          <a:xfrm>
            <a:off x="12793980" y="1066531"/>
            <a:ext cx="436880" cy="276999"/>
            <a:chOff x="12793980" y="1006817"/>
            <a:chExt cx="436880" cy="276999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A5F18B0-516E-1A35-44DF-68CC3E0BFF2C}"/>
                </a:ext>
              </a:extLst>
            </p:cNvPr>
            <p:cNvSpPr/>
            <p:nvPr userDrawn="1"/>
          </p:nvSpPr>
          <p:spPr>
            <a:xfrm>
              <a:off x="12873921" y="1006817"/>
              <a:ext cx="276998" cy="27699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3DDF7C3-AED1-8F6C-8ADC-255C15E8D524}"/>
                </a:ext>
              </a:extLst>
            </p:cNvPr>
            <p:cNvSpPr txBox="1"/>
            <p:nvPr userDrawn="1"/>
          </p:nvSpPr>
          <p:spPr>
            <a:xfrm>
              <a:off x="12793980" y="1006817"/>
              <a:ext cx="436880" cy="27699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200" b="1" noProof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84C0E6B-9302-83E5-4751-CD95E16D225B}"/>
              </a:ext>
            </a:extLst>
          </p:cNvPr>
          <p:cNvSpPr txBox="1"/>
          <p:nvPr userDrawn="1"/>
        </p:nvSpPr>
        <p:spPr>
          <a:xfrm>
            <a:off x="13199955" y="1066531"/>
            <a:ext cx="17195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0" noProof="0" dirty="0">
                <a:solidFill>
                  <a:schemeClr val="tx1"/>
                </a:solidFill>
              </a:rPr>
              <a:t>Click the icon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8398A18-3BAA-EBB6-DCCD-3ECC832BD6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164" t="22164" r="22164" b="22164"/>
          <a:stretch/>
        </p:blipFill>
        <p:spPr>
          <a:xfrm>
            <a:off x="14865951" y="1003643"/>
            <a:ext cx="411724" cy="40277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E93AF0C-4BE2-B900-AB60-06438482A58B}"/>
              </a:ext>
            </a:extLst>
          </p:cNvPr>
          <p:cNvGrpSpPr/>
          <p:nvPr userDrawn="1"/>
        </p:nvGrpSpPr>
        <p:grpSpPr>
          <a:xfrm>
            <a:off x="12793980" y="1558021"/>
            <a:ext cx="436880" cy="276999"/>
            <a:chOff x="12793980" y="1006817"/>
            <a:chExt cx="436880" cy="276999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31310CC-3035-FD4B-CFFA-39B06C365522}"/>
                </a:ext>
              </a:extLst>
            </p:cNvPr>
            <p:cNvSpPr/>
            <p:nvPr userDrawn="1"/>
          </p:nvSpPr>
          <p:spPr>
            <a:xfrm>
              <a:off x="12873921" y="1006817"/>
              <a:ext cx="276998" cy="27699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D811BF8-5DC3-622A-923C-9FBADEC2454E}"/>
                </a:ext>
              </a:extLst>
            </p:cNvPr>
            <p:cNvSpPr txBox="1"/>
            <p:nvPr userDrawn="1"/>
          </p:nvSpPr>
          <p:spPr>
            <a:xfrm>
              <a:off x="12793980" y="1006817"/>
              <a:ext cx="436880" cy="27699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200" b="1" noProof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B0FD03B-F7F7-0AEF-C951-EB0FE87667E2}"/>
              </a:ext>
            </a:extLst>
          </p:cNvPr>
          <p:cNvSpPr txBox="1"/>
          <p:nvPr userDrawn="1"/>
        </p:nvSpPr>
        <p:spPr>
          <a:xfrm>
            <a:off x="13199955" y="1558021"/>
            <a:ext cx="2218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0" noProof="0" dirty="0">
                <a:solidFill>
                  <a:schemeClr val="tx1"/>
                </a:solidFill>
              </a:rPr>
              <a:t>Select the image and insert</a:t>
            </a:r>
            <a:endParaRPr lang="en-US" sz="1200" b="1" noProof="0" dirty="0">
              <a:solidFill>
                <a:schemeClr val="tx1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97C5EBF-88CE-AD6A-872E-E7769CA9716A}"/>
              </a:ext>
            </a:extLst>
          </p:cNvPr>
          <p:cNvGrpSpPr/>
          <p:nvPr userDrawn="1"/>
        </p:nvGrpSpPr>
        <p:grpSpPr>
          <a:xfrm>
            <a:off x="12793980" y="2171290"/>
            <a:ext cx="436880" cy="276999"/>
            <a:chOff x="12793980" y="1006817"/>
            <a:chExt cx="436880" cy="276999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96386FB-37FD-592B-7CE5-32EB2F0419E8}"/>
                </a:ext>
              </a:extLst>
            </p:cNvPr>
            <p:cNvSpPr/>
            <p:nvPr userDrawn="1"/>
          </p:nvSpPr>
          <p:spPr>
            <a:xfrm>
              <a:off x="12873921" y="1006817"/>
              <a:ext cx="276998" cy="27699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72BCCD4-D0B7-8A52-C180-3684DCFF1ED8}"/>
                </a:ext>
              </a:extLst>
            </p:cNvPr>
            <p:cNvSpPr txBox="1"/>
            <p:nvPr userDrawn="1"/>
          </p:nvSpPr>
          <p:spPr>
            <a:xfrm>
              <a:off x="12793980" y="1006817"/>
              <a:ext cx="436880" cy="27699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200" b="1" noProof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5A84C800-6637-7C6E-CC86-FBAAE936F65F}"/>
              </a:ext>
            </a:extLst>
          </p:cNvPr>
          <p:cNvSpPr txBox="1"/>
          <p:nvPr userDrawn="1"/>
        </p:nvSpPr>
        <p:spPr>
          <a:xfrm>
            <a:off x="13199955" y="2171290"/>
            <a:ext cx="238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0" noProof="0" dirty="0">
                <a:solidFill>
                  <a:schemeClr val="tx1"/>
                </a:solidFill>
              </a:rPr>
              <a:t>Once the image is on the slide, right click on it and select Background</a:t>
            </a:r>
            <a:endParaRPr lang="en-US" sz="1200" b="1" noProof="0" dirty="0">
              <a:solidFill>
                <a:schemeClr val="tx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12E0368-7E67-E1FB-C7FF-4275D29D0D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76" t="20024" r="884" b="-1360"/>
          <a:stretch/>
        </p:blipFill>
        <p:spPr>
          <a:xfrm>
            <a:off x="12844428" y="2944211"/>
            <a:ext cx="2764224" cy="82419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D20C02F-BDE3-F783-9B3E-153F14CF1167}"/>
              </a:ext>
            </a:extLst>
          </p:cNvPr>
          <p:cNvSpPr/>
          <p:nvPr userDrawn="1"/>
        </p:nvSpPr>
        <p:spPr>
          <a:xfrm>
            <a:off x="14531340" y="3195319"/>
            <a:ext cx="1077312" cy="276999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FC80F43-7BC4-1D87-1FC8-755A39BFD289}"/>
              </a:ext>
            </a:extLst>
          </p:cNvPr>
          <p:cNvGrpSpPr/>
          <p:nvPr userDrawn="1"/>
        </p:nvGrpSpPr>
        <p:grpSpPr>
          <a:xfrm>
            <a:off x="12793980" y="4074597"/>
            <a:ext cx="436880" cy="276999"/>
            <a:chOff x="12793980" y="1006817"/>
            <a:chExt cx="436880" cy="276999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9176972-936D-1784-CD0C-4859E52C436E}"/>
                </a:ext>
              </a:extLst>
            </p:cNvPr>
            <p:cNvSpPr/>
            <p:nvPr userDrawn="1"/>
          </p:nvSpPr>
          <p:spPr>
            <a:xfrm>
              <a:off x="12873921" y="1006817"/>
              <a:ext cx="276998" cy="27699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975E73A-B27A-628D-1811-9CD9353BC7C6}"/>
                </a:ext>
              </a:extLst>
            </p:cNvPr>
            <p:cNvSpPr txBox="1"/>
            <p:nvPr userDrawn="1"/>
          </p:nvSpPr>
          <p:spPr>
            <a:xfrm>
              <a:off x="12793980" y="1006817"/>
              <a:ext cx="436880" cy="27699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200" b="1" noProof="0">
                  <a:solidFill>
                    <a:schemeClr val="bg1"/>
                  </a:solidFill>
                </a:rPr>
                <a:t>4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7DEF689-5F85-5964-0F73-2C42905E03EE}"/>
              </a:ext>
            </a:extLst>
          </p:cNvPr>
          <p:cNvSpPr txBox="1"/>
          <p:nvPr userDrawn="1"/>
        </p:nvSpPr>
        <p:spPr>
          <a:xfrm>
            <a:off x="13199955" y="4074597"/>
            <a:ext cx="238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0" noProof="0" dirty="0">
                <a:solidFill>
                  <a:schemeClr val="tx1"/>
                </a:solidFill>
              </a:rPr>
              <a:t>The colored filter is then displayed on the image</a:t>
            </a:r>
            <a:endParaRPr lang="en-US" sz="1200" b="1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8434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CC890162-09C7-4D32-8A40-823F494A94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6378" y="486513"/>
            <a:ext cx="2675705" cy="800211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4E9ECDE-884A-407B-AA3E-DA0B01B8115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748111"/>
            <a:ext cx="12192000" cy="5109889"/>
          </a:xfrm>
          <a:custGeom>
            <a:avLst/>
            <a:gdLst>
              <a:gd name="connsiteX0" fmla="*/ 0 w 12192000"/>
              <a:gd name="connsiteY0" fmla="*/ 0 h 5109889"/>
              <a:gd name="connsiteX1" fmla="*/ 12192000 w 12192000"/>
              <a:gd name="connsiteY1" fmla="*/ 0 h 5109889"/>
              <a:gd name="connsiteX2" fmla="*/ 12192000 w 12192000"/>
              <a:gd name="connsiteY2" fmla="*/ 5109889 h 5109889"/>
              <a:gd name="connsiteX3" fmla="*/ 0 w 12192000"/>
              <a:gd name="connsiteY3" fmla="*/ 5109889 h 5109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109889">
                <a:moveTo>
                  <a:pt x="0" y="0"/>
                </a:moveTo>
                <a:lnTo>
                  <a:pt x="12192000" y="0"/>
                </a:lnTo>
                <a:lnTo>
                  <a:pt x="12192000" y="5109889"/>
                </a:lnTo>
                <a:lnTo>
                  <a:pt x="0" y="510988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noProof="0" dirty="0"/>
              <a:t>Insert image and send in the background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C214DA50-7B2E-CB2A-02E4-7C3C327686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9063" y="1729560"/>
            <a:ext cx="7383600" cy="1231200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35" b="35"/>
            </a:stretch>
          </a:blipFill>
        </p:spPr>
        <p:txBody>
          <a:bodyPr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9A220E-2DBC-322D-70C8-CFF00B74D825}"/>
              </a:ext>
            </a:extLst>
          </p:cNvPr>
          <p:cNvSpPr/>
          <p:nvPr userDrawn="1"/>
        </p:nvSpPr>
        <p:spPr>
          <a:xfrm>
            <a:off x="12588240" y="0"/>
            <a:ext cx="3276600" cy="4718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39F908A-19ED-8ED0-8C01-DE060F02083D}"/>
              </a:ext>
            </a:extLst>
          </p:cNvPr>
          <p:cNvSpPr txBox="1"/>
          <p:nvPr userDrawn="1"/>
        </p:nvSpPr>
        <p:spPr>
          <a:xfrm>
            <a:off x="12763500" y="160020"/>
            <a:ext cx="2926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noProof="0" dirty="0">
                <a:solidFill>
                  <a:schemeClr val="accent3"/>
                </a:solidFill>
              </a:rPr>
              <a:t>To insert a picture on the slide: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355E9B3-AB12-55E1-F984-4E1944B93E89}"/>
              </a:ext>
            </a:extLst>
          </p:cNvPr>
          <p:cNvGrpSpPr/>
          <p:nvPr userDrawn="1"/>
        </p:nvGrpSpPr>
        <p:grpSpPr>
          <a:xfrm>
            <a:off x="12793980" y="1066531"/>
            <a:ext cx="436880" cy="276999"/>
            <a:chOff x="12793980" y="1006817"/>
            <a:chExt cx="436880" cy="276999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61458149-5689-E1B2-DD44-87516A8936AA}"/>
                </a:ext>
              </a:extLst>
            </p:cNvPr>
            <p:cNvSpPr/>
            <p:nvPr userDrawn="1"/>
          </p:nvSpPr>
          <p:spPr>
            <a:xfrm>
              <a:off x="12873921" y="1006817"/>
              <a:ext cx="276998" cy="27699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4DC5341-643A-6EFF-17C9-79351B3BBCF9}"/>
                </a:ext>
              </a:extLst>
            </p:cNvPr>
            <p:cNvSpPr txBox="1"/>
            <p:nvPr userDrawn="1"/>
          </p:nvSpPr>
          <p:spPr>
            <a:xfrm>
              <a:off x="12793980" y="1006817"/>
              <a:ext cx="436880" cy="27699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200" b="1" noProof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79A6C23D-EA4E-ADA0-29ED-0AB05469E236}"/>
              </a:ext>
            </a:extLst>
          </p:cNvPr>
          <p:cNvSpPr txBox="1"/>
          <p:nvPr userDrawn="1"/>
        </p:nvSpPr>
        <p:spPr>
          <a:xfrm>
            <a:off x="13199955" y="1066531"/>
            <a:ext cx="17195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0" noProof="0" dirty="0">
                <a:solidFill>
                  <a:schemeClr val="tx1"/>
                </a:solidFill>
              </a:rPr>
              <a:t>Click the icon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9B263F75-E612-7833-D3DF-1328C55D7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164" t="22164" r="22164" b="22164"/>
          <a:stretch/>
        </p:blipFill>
        <p:spPr>
          <a:xfrm>
            <a:off x="14865951" y="1003643"/>
            <a:ext cx="411724" cy="402774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21EFA16D-419E-9F08-6344-3F14618A2742}"/>
              </a:ext>
            </a:extLst>
          </p:cNvPr>
          <p:cNvGrpSpPr/>
          <p:nvPr userDrawn="1"/>
        </p:nvGrpSpPr>
        <p:grpSpPr>
          <a:xfrm>
            <a:off x="12793980" y="1558021"/>
            <a:ext cx="436880" cy="276999"/>
            <a:chOff x="12793980" y="1006817"/>
            <a:chExt cx="436880" cy="276999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C2A216C9-C87C-C939-9141-314FC1C36EC2}"/>
                </a:ext>
              </a:extLst>
            </p:cNvPr>
            <p:cNvSpPr/>
            <p:nvPr userDrawn="1"/>
          </p:nvSpPr>
          <p:spPr>
            <a:xfrm>
              <a:off x="12873921" y="1006817"/>
              <a:ext cx="276998" cy="27699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78B7D12-E749-FAE8-C2CE-037D3BDFFE11}"/>
                </a:ext>
              </a:extLst>
            </p:cNvPr>
            <p:cNvSpPr txBox="1"/>
            <p:nvPr userDrawn="1"/>
          </p:nvSpPr>
          <p:spPr>
            <a:xfrm>
              <a:off x="12793980" y="1006817"/>
              <a:ext cx="436880" cy="27699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200" b="1" noProof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5B102E44-0DA1-29DB-1520-70FD2ADD1D98}"/>
              </a:ext>
            </a:extLst>
          </p:cNvPr>
          <p:cNvSpPr txBox="1"/>
          <p:nvPr userDrawn="1"/>
        </p:nvSpPr>
        <p:spPr>
          <a:xfrm>
            <a:off x="13199955" y="1558021"/>
            <a:ext cx="2218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0" noProof="0" dirty="0">
                <a:solidFill>
                  <a:schemeClr val="tx1"/>
                </a:solidFill>
              </a:rPr>
              <a:t>Select the image and insert</a:t>
            </a:r>
            <a:endParaRPr lang="en-US" sz="1200" b="1" noProof="0" dirty="0">
              <a:solidFill>
                <a:schemeClr val="tx1"/>
              </a:solidFill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73F82FB-373B-CD1A-950C-D9BE96372CBB}"/>
              </a:ext>
            </a:extLst>
          </p:cNvPr>
          <p:cNvGrpSpPr/>
          <p:nvPr userDrawn="1"/>
        </p:nvGrpSpPr>
        <p:grpSpPr>
          <a:xfrm>
            <a:off x="12793980" y="2171290"/>
            <a:ext cx="436880" cy="276999"/>
            <a:chOff x="12793980" y="1006817"/>
            <a:chExt cx="436880" cy="276999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9805B45C-AD5C-6FAB-48B1-AC4A0DC06DFE}"/>
                </a:ext>
              </a:extLst>
            </p:cNvPr>
            <p:cNvSpPr/>
            <p:nvPr userDrawn="1"/>
          </p:nvSpPr>
          <p:spPr>
            <a:xfrm>
              <a:off x="12873921" y="1006817"/>
              <a:ext cx="276998" cy="27699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59BA471-C4A8-32F6-A24F-917BD3BD0A2E}"/>
                </a:ext>
              </a:extLst>
            </p:cNvPr>
            <p:cNvSpPr txBox="1"/>
            <p:nvPr userDrawn="1"/>
          </p:nvSpPr>
          <p:spPr>
            <a:xfrm>
              <a:off x="12793980" y="1006817"/>
              <a:ext cx="436880" cy="27699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200" b="1" noProof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BA07C93D-2E4F-EB95-446D-DE9C85FDD669}"/>
              </a:ext>
            </a:extLst>
          </p:cNvPr>
          <p:cNvSpPr txBox="1"/>
          <p:nvPr userDrawn="1"/>
        </p:nvSpPr>
        <p:spPr>
          <a:xfrm>
            <a:off x="13199955" y="2171290"/>
            <a:ext cx="238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0" noProof="0" dirty="0">
                <a:solidFill>
                  <a:schemeClr val="tx1"/>
                </a:solidFill>
              </a:rPr>
              <a:t>Once the image is on the slide, right click on it and select Background</a:t>
            </a:r>
            <a:endParaRPr lang="en-US" sz="1200" b="1" noProof="0" dirty="0">
              <a:solidFill>
                <a:schemeClr val="tx1"/>
              </a:solidFill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BD24A159-D303-22A4-156C-4B09366352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76" t="20024" r="884" b="-1360"/>
          <a:stretch/>
        </p:blipFill>
        <p:spPr>
          <a:xfrm>
            <a:off x="12844428" y="2944211"/>
            <a:ext cx="2764224" cy="824199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31ECE524-14D2-AE56-CD37-865768B3FA44}"/>
              </a:ext>
            </a:extLst>
          </p:cNvPr>
          <p:cNvSpPr/>
          <p:nvPr userDrawn="1"/>
        </p:nvSpPr>
        <p:spPr>
          <a:xfrm>
            <a:off x="14531340" y="3195319"/>
            <a:ext cx="1077312" cy="276999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875156A-D528-70A4-C5DB-4B2E4AB7A45D}"/>
              </a:ext>
            </a:extLst>
          </p:cNvPr>
          <p:cNvGrpSpPr/>
          <p:nvPr userDrawn="1"/>
        </p:nvGrpSpPr>
        <p:grpSpPr>
          <a:xfrm>
            <a:off x="12793980" y="4074597"/>
            <a:ext cx="436880" cy="276999"/>
            <a:chOff x="12793980" y="1006817"/>
            <a:chExt cx="436880" cy="276999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A8D26759-D8B2-4E66-9E9E-D5F996D6D822}"/>
                </a:ext>
              </a:extLst>
            </p:cNvPr>
            <p:cNvSpPr/>
            <p:nvPr userDrawn="1"/>
          </p:nvSpPr>
          <p:spPr>
            <a:xfrm>
              <a:off x="12873921" y="1006817"/>
              <a:ext cx="276998" cy="27699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49043AD-8F9F-95E9-1CAD-BFE954D5A3A6}"/>
                </a:ext>
              </a:extLst>
            </p:cNvPr>
            <p:cNvSpPr txBox="1"/>
            <p:nvPr userDrawn="1"/>
          </p:nvSpPr>
          <p:spPr>
            <a:xfrm>
              <a:off x="12793980" y="1006817"/>
              <a:ext cx="436880" cy="27699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200" b="1" noProof="0">
                  <a:solidFill>
                    <a:schemeClr val="bg1"/>
                  </a:solidFill>
                </a:rPr>
                <a:t>4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66151EE2-1E59-2274-2DEB-4E69243EC733}"/>
              </a:ext>
            </a:extLst>
          </p:cNvPr>
          <p:cNvSpPr txBox="1"/>
          <p:nvPr userDrawn="1"/>
        </p:nvSpPr>
        <p:spPr>
          <a:xfrm>
            <a:off x="13199955" y="4074597"/>
            <a:ext cx="238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0" noProof="0" dirty="0">
                <a:solidFill>
                  <a:schemeClr val="tx1"/>
                </a:solidFill>
              </a:rPr>
              <a:t>The colored filter is then displayed on the image</a:t>
            </a:r>
            <a:endParaRPr lang="en-US" sz="1200" b="1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2478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s, outdoor, double, transport&#10;&#10;Description automatically generated">
            <a:extLst>
              <a:ext uri="{FF2B5EF4-FFF2-40B4-BE49-F238E27FC236}">
                <a16:creationId xmlns:a16="http://schemas.microsoft.com/office/drawing/2014/main" id="{54BF340A-AD1C-47D9-B111-50307C3522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48110"/>
            <a:ext cx="12192000" cy="510989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CC890162-09C7-4D32-8A40-823F494A94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6378" y="486513"/>
            <a:ext cx="2675705" cy="8002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2E9BBB-E3BD-1044-B730-1DD2AB29A45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3170" y="1729060"/>
            <a:ext cx="7498036" cy="82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339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2513893-822D-4C15-9787-645776B26D63}"/>
              </a:ext>
            </a:extLst>
          </p:cNvPr>
          <p:cNvSpPr/>
          <p:nvPr userDrawn="1"/>
        </p:nvSpPr>
        <p:spPr>
          <a:xfrm>
            <a:off x="0" y="1748111"/>
            <a:ext cx="12192000" cy="5109889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CC890162-09C7-4D32-8A40-823F494A94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6378" y="486513"/>
            <a:ext cx="2675705" cy="800211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E7BD8C46-B970-4360-02BF-E32DBF47570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9063" y="1730112"/>
            <a:ext cx="7383892" cy="123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934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6">
            <a:extLst>
              <a:ext uri="{FF2B5EF4-FFF2-40B4-BE49-F238E27FC236}">
                <a16:creationId xmlns:a16="http://schemas.microsoft.com/office/drawing/2014/main" id="{82F22483-C637-FABE-1E8E-E9DF7C7D2B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604" y="728153"/>
            <a:ext cx="11187221" cy="46166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000" b="1" cap="none" spc="0" baseline="0">
                <a:solidFill>
                  <a:schemeClr val="accent4"/>
                </a:solidFill>
              </a:defRPr>
            </a:lvl1pPr>
          </a:lstStyle>
          <a:p>
            <a:r>
              <a:rPr lang="en-US" noProof="0" dirty="0"/>
              <a:t>Title of the presentation</a:t>
            </a: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D172F0D5-9085-186D-BB6F-DB6E1D9FF9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0605" y="396413"/>
            <a:ext cx="11183652" cy="274517"/>
          </a:xfrm>
          <a:prstGeom prst="rect">
            <a:avLst/>
          </a:prstGeom>
        </p:spPr>
        <p:txBody>
          <a:bodyPr lIns="0" tIns="0" rIns="0" bIns="0" anchor="b"/>
          <a:lstStyle>
            <a:lvl1pPr marL="0" indent="0" defTabSz="914400">
              <a:lnSpc>
                <a:spcPct val="100000"/>
              </a:lnSpc>
              <a:spcBef>
                <a:spcPts val="0"/>
              </a:spcBef>
              <a:buNone/>
              <a:defRPr sz="900" b="0" cap="none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r>
              <a:rPr lang="en-US" noProof="0" dirty="0"/>
              <a:t>TITLE OF THE SUB-SECTION</a:t>
            </a:r>
            <a:endParaRPr lang="en-US" cap="none" noProof="0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A2CB4B3-B8BB-93C6-E753-CC80D5B88B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6248" y="6452037"/>
            <a:ext cx="1152971" cy="271927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679D735-BA08-CDF5-D7C6-0A2845C3C5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4770" y="6485400"/>
            <a:ext cx="410982" cy="2052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4398FB57-F304-4662-B848-B2A660A6857D}" type="slidenum">
              <a:rPr lang="en-US" noProof="0" smtClean="0"/>
              <a:pPr/>
              <a:t>‹Nº›</a:t>
            </a:fld>
            <a:endParaRPr lang="en-US" noProof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F4664320-1F19-32CC-C9B5-BD83DC7242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20381" y="6393608"/>
            <a:ext cx="6935100" cy="20401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171A61-EAF7-1FCB-A700-2BD51D6736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43550" y="6597624"/>
            <a:ext cx="1104900" cy="205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4C0F78AA-C689-4EE9-AFC3-86940B3CB2F6}" type="datetime1">
              <a:rPr lang="en-US" noProof="0" smtClean="0"/>
              <a:t>11/7/2023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083283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6">
            <a:extLst>
              <a:ext uri="{FF2B5EF4-FFF2-40B4-BE49-F238E27FC236}">
                <a16:creationId xmlns:a16="http://schemas.microsoft.com/office/drawing/2014/main" id="{B2B54569-DE2C-49C3-820D-3ED544F3DA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604" y="2987621"/>
            <a:ext cx="5242971" cy="92333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cap="none" spc="0" baseline="0">
                <a:solidFill>
                  <a:schemeClr val="accent4"/>
                </a:solidFill>
              </a:defRPr>
            </a:lvl1pPr>
          </a:lstStyle>
          <a:p>
            <a:r>
              <a:rPr lang="en-US" noProof="0" dirty="0"/>
              <a:t>Title of the </a:t>
            </a:r>
            <a:br>
              <a:rPr lang="en-US" noProof="0" dirty="0"/>
            </a:br>
            <a:r>
              <a:rPr lang="en-US" noProof="0" dirty="0"/>
              <a:t>presentation</a:t>
            </a:r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48E8D184-D806-4C17-A0E9-B9F9D584F1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0605" y="2655881"/>
            <a:ext cx="5241298" cy="274517"/>
          </a:xfrm>
          <a:prstGeom prst="rect">
            <a:avLst/>
          </a:prstGeom>
        </p:spPr>
        <p:txBody>
          <a:bodyPr lIns="0" tIns="0" rIns="0" bIns="0" anchor="b"/>
          <a:lstStyle>
            <a:lvl1pPr marL="0" indent="0" defTabSz="914400">
              <a:lnSpc>
                <a:spcPct val="100000"/>
              </a:lnSpc>
              <a:spcBef>
                <a:spcPts val="0"/>
              </a:spcBef>
              <a:buNone/>
              <a:defRPr sz="900" b="0" cap="none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r>
              <a:rPr lang="en-US" noProof="0" dirty="0"/>
              <a:t>TITLE OF THE SUB-SECTION</a:t>
            </a:r>
            <a:endParaRPr lang="en-US" cap="none" noProof="0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A4F2E78-3403-445C-A09A-DA11549E30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6248" y="6452037"/>
            <a:ext cx="1152971" cy="271927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CA0C221-F203-07D9-7811-B839EFA2A3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4770" y="6485400"/>
            <a:ext cx="410982" cy="2052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4398FB57-F304-4662-B848-B2A660A6857D}" type="slidenum">
              <a:rPr lang="en-US" noProof="0" smtClean="0"/>
              <a:pPr/>
              <a:t>‹Nº›</a:t>
            </a:fld>
            <a:endParaRPr lang="en-US" noProof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EC9E091E-66A8-ED1C-48F5-B285097F63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20381" y="6393608"/>
            <a:ext cx="6935100" cy="20401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D77486B-D26B-E954-1898-EBA02F31B6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43550" y="6597624"/>
            <a:ext cx="1104900" cy="205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310351A6-EC91-49FE-9953-ECA41BF7F28E}" type="datetime1">
              <a:rPr lang="en-US" noProof="0" smtClean="0"/>
              <a:t>11/7/2023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5909573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0A4F2E78-3403-445C-A09A-DA11549E30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6248" y="6452037"/>
            <a:ext cx="1152971" cy="271927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E6E59F3-EA66-CBF7-C8A6-F1CDBD54D1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4770" y="6485400"/>
            <a:ext cx="410982" cy="2052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4398FB57-F304-4662-B848-B2A660A6857D}" type="slidenum">
              <a:rPr lang="en-US" noProof="0" smtClean="0"/>
              <a:pPr/>
              <a:t>‹Nº›</a:t>
            </a:fld>
            <a:endParaRPr lang="en-US" noProof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5AA18EAB-523B-0448-332E-09965BD9C0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20381" y="6393608"/>
            <a:ext cx="6935100" cy="20401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C504573-6522-47D4-5204-19D12B06BF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43550" y="6597624"/>
            <a:ext cx="1104900" cy="205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27560ECA-398F-49A8-8F5E-DD53D8863C1B}" type="datetime1">
              <a:rPr lang="en-US" noProof="0" smtClean="0"/>
              <a:t>11/7/2023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745545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370B79A-8BE1-4CAD-9A82-742DC3DE59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1748956"/>
          </a:xfrm>
          <a:custGeom>
            <a:avLst/>
            <a:gdLst>
              <a:gd name="connsiteX0" fmla="*/ 0 w 12192000"/>
              <a:gd name="connsiteY0" fmla="*/ 0 h 1748956"/>
              <a:gd name="connsiteX1" fmla="*/ 12192000 w 12192000"/>
              <a:gd name="connsiteY1" fmla="*/ 0 h 1748956"/>
              <a:gd name="connsiteX2" fmla="*/ 12192000 w 12192000"/>
              <a:gd name="connsiteY2" fmla="*/ 1748956 h 1748956"/>
              <a:gd name="connsiteX3" fmla="*/ 0 w 12192000"/>
              <a:gd name="connsiteY3" fmla="*/ 1748956 h 1748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748956">
                <a:moveTo>
                  <a:pt x="0" y="0"/>
                </a:moveTo>
                <a:lnTo>
                  <a:pt x="12192000" y="0"/>
                </a:lnTo>
                <a:lnTo>
                  <a:pt x="12192000" y="1748956"/>
                </a:lnTo>
                <a:lnTo>
                  <a:pt x="0" y="17489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lang="en-US" noProof="0" dirty="0"/>
              <a:t>Insert background image</a:t>
            </a:r>
          </a:p>
        </p:txBody>
      </p:sp>
      <p:pic>
        <p:nvPicPr>
          <p:cNvPr id="36" name="Graphic 35">
            <a:extLst>
              <a:ext uri="{FF2B5EF4-FFF2-40B4-BE49-F238E27FC236}">
                <a16:creationId xmlns:a16="http://schemas.microsoft.com/office/drawing/2014/main" id="{21295563-C0E5-4C85-960A-CBAA5F92A7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6248" y="6452037"/>
            <a:ext cx="1152971" cy="271927"/>
          </a:xfrm>
          <a:prstGeom prst="rect">
            <a:avLst/>
          </a:prstGeom>
        </p:spPr>
      </p:pic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C5181928-1819-4804-ADF7-3DAD2D54EFF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5404" y="4162407"/>
            <a:ext cx="3207798" cy="430887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lvl1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4"/>
              <a:defRPr sz="1200" b="1" cap="all" baseline="0">
                <a:solidFill>
                  <a:schemeClr val="bg2"/>
                </a:solidFill>
              </a:defRPr>
            </a:lvl1pPr>
            <a:lvl2pPr marL="457200" indent="0"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2"/>
                </a:solidFill>
              </a:defRPr>
            </a:lvl3pPr>
            <a:lvl4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b="0">
                <a:solidFill>
                  <a:schemeClr val="tx2"/>
                </a:solidFill>
              </a:defRPr>
            </a:lvl5pPr>
            <a:lvl6pPr marL="3456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Verdana" panose="020B0604030504040204" pitchFamily="34" charset="0"/>
              <a:buChar char="-"/>
              <a:defRPr sz="11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 noProof="0" dirty="0"/>
              <a:t>Title of the chapter</a:t>
            </a:r>
          </a:p>
        </p:txBody>
      </p:sp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A27BB2ED-432B-4511-865E-FE675409CD4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92102" y="4162407"/>
            <a:ext cx="3207798" cy="430887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lvl1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5"/>
              <a:defRPr sz="1200" b="1" cap="all" baseline="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2"/>
                </a:solidFill>
              </a:defRPr>
            </a:lvl3pPr>
            <a:lvl4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b="0">
                <a:solidFill>
                  <a:schemeClr val="tx2"/>
                </a:solidFill>
              </a:defRPr>
            </a:lvl5pPr>
            <a:lvl6pPr marL="3456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Verdana" panose="020B0604030504040204" pitchFamily="34" charset="0"/>
              <a:buChar char="-"/>
              <a:defRPr sz="11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 noProof="0" dirty="0"/>
              <a:t>Title of the chapter</a:t>
            </a:r>
          </a:p>
        </p:txBody>
      </p:sp>
      <p:sp>
        <p:nvSpPr>
          <p:cNvPr id="51" name="Text Placeholder 3">
            <a:extLst>
              <a:ext uri="{FF2B5EF4-FFF2-40B4-BE49-F238E27FC236}">
                <a16:creationId xmlns:a16="http://schemas.microsoft.com/office/drawing/2014/main" id="{71EE154E-64F5-4BDE-BB05-8EE674E07FA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178801" y="4162407"/>
            <a:ext cx="3207798" cy="430887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lvl1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6"/>
              <a:defRPr sz="1200" b="1" cap="all" baseline="0">
                <a:solidFill>
                  <a:schemeClr val="accent5"/>
                </a:solidFill>
              </a:defRPr>
            </a:lvl1pPr>
            <a:lvl2pPr marL="457200" indent="0"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2"/>
                </a:solidFill>
              </a:defRPr>
            </a:lvl3pPr>
            <a:lvl4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b="0">
                <a:solidFill>
                  <a:schemeClr val="tx2"/>
                </a:solidFill>
              </a:defRPr>
            </a:lvl5pPr>
            <a:lvl6pPr marL="3456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Verdana" panose="020B0604030504040204" pitchFamily="34" charset="0"/>
              <a:buChar char="-"/>
              <a:defRPr sz="11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 noProof="0" dirty="0"/>
              <a:t>Title of the chapter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77DE62-9AEE-B594-722E-EA08B423D88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05403" y="2767694"/>
            <a:ext cx="3211200" cy="1069200"/>
          </a:xfrm>
          <a:prstGeom prst="rect">
            <a:avLst/>
          </a:prstGeom>
        </p:spPr>
        <p:txBody>
          <a:bodyPr lIns="0" tIns="0" rIns="0" bIns="0"/>
          <a:lstStyle>
            <a:lvl1pPr marL="172800" indent="-172800" algn="just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Police système Courant"/>
              <a:buChar char="→"/>
              <a:defRPr sz="1200"/>
            </a:lvl1pPr>
            <a:lvl2pPr marL="345600" indent="-172800" algn="just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00"/>
            </a:lvl2pPr>
            <a:lvl3pPr marL="518400" indent="-172800" algn="just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itchFamily="2" charset="2"/>
              <a:buChar char="ü"/>
              <a:defRPr sz="1050"/>
            </a:lvl3pPr>
            <a:lvl4pPr indent="-172800">
              <a:lnSpc>
                <a:spcPct val="100000"/>
              </a:lnSpc>
              <a:defRPr/>
            </a:lvl4pPr>
            <a:lvl5pPr indent="-172800">
              <a:lnSpc>
                <a:spcPct val="100000"/>
              </a:lnSpc>
              <a:defRPr/>
            </a:lvl5pPr>
          </a:lstStyle>
          <a:p>
            <a:pPr lvl="0"/>
            <a:r>
              <a:rPr lang="en-US" noProof="0" dirty="0"/>
              <a:t>First level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A61ADC5-24E2-79ED-7952-F50ED185E42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05403" y="4661694"/>
            <a:ext cx="3211200" cy="1069200"/>
          </a:xfrm>
          <a:prstGeom prst="rect">
            <a:avLst/>
          </a:prstGeom>
        </p:spPr>
        <p:txBody>
          <a:bodyPr lIns="0" tIns="0" rIns="0" bIns="0"/>
          <a:lstStyle>
            <a:lvl1pPr marL="172800" indent="-172800" algn="just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Police système Courant"/>
              <a:buChar char="→"/>
              <a:defRPr sz="1200"/>
            </a:lvl1pPr>
            <a:lvl2pPr marL="345600" indent="-172800" algn="just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100"/>
            </a:lvl2pPr>
            <a:lvl3pPr marL="518400" indent="-172800" algn="just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ü"/>
              <a:defRPr sz="1050"/>
            </a:lvl3pPr>
            <a:lvl4pPr indent="-172800">
              <a:lnSpc>
                <a:spcPct val="100000"/>
              </a:lnSpc>
              <a:defRPr/>
            </a:lvl4pPr>
            <a:lvl5pPr indent="-172800">
              <a:lnSpc>
                <a:spcPct val="100000"/>
              </a:lnSpc>
              <a:defRPr/>
            </a:lvl5pPr>
          </a:lstStyle>
          <a:p>
            <a:pPr lvl="0"/>
            <a:r>
              <a:rPr lang="en-US" noProof="0"/>
              <a:t>First level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E67E482-74DC-10C1-3F8A-0612EB40E7E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488699" y="2767694"/>
            <a:ext cx="3211200" cy="1069200"/>
          </a:xfrm>
          <a:prstGeom prst="rect">
            <a:avLst/>
          </a:prstGeom>
        </p:spPr>
        <p:txBody>
          <a:bodyPr lIns="0" tIns="0" rIns="0" bIns="0"/>
          <a:lstStyle>
            <a:lvl1pPr marL="172800" indent="-172800" algn="just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Police système Courant"/>
              <a:buChar char="→"/>
              <a:defRPr sz="1200"/>
            </a:lvl1pPr>
            <a:lvl2pPr marL="345600" indent="-172800" algn="just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100"/>
            </a:lvl2pPr>
            <a:lvl3pPr marL="518400" indent="-172800" algn="just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Wingdings" pitchFamily="2" charset="2"/>
              <a:buChar char="ü"/>
              <a:defRPr sz="1050"/>
            </a:lvl3pPr>
            <a:lvl4pPr indent="-172800">
              <a:lnSpc>
                <a:spcPct val="100000"/>
              </a:lnSpc>
              <a:defRPr/>
            </a:lvl4pPr>
            <a:lvl5pPr indent="-172800">
              <a:lnSpc>
                <a:spcPct val="100000"/>
              </a:lnSpc>
              <a:defRPr/>
            </a:lvl5pPr>
          </a:lstStyle>
          <a:p>
            <a:pPr lvl="0"/>
            <a:r>
              <a:rPr lang="en-US" noProof="0"/>
              <a:t>First level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61DBD9B-F10B-851A-3B2C-62A4378A35B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488699" y="4661694"/>
            <a:ext cx="3211200" cy="1069200"/>
          </a:xfrm>
          <a:prstGeom prst="rect">
            <a:avLst/>
          </a:prstGeom>
        </p:spPr>
        <p:txBody>
          <a:bodyPr lIns="0" tIns="0" rIns="0" bIns="0"/>
          <a:lstStyle>
            <a:lvl1pPr marL="172800" indent="-172800" algn="just">
              <a:lnSpc>
                <a:spcPct val="100000"/>
              </a:lnSpc>
              <a:spcBef>
                <a:spcPts val="600"/>
              </a:spcBef>
              <a:buClr>
                <a:schemeClr val="accent4"/>
              </a:buClr>
              <a:buFont typeface="Police système Courant"/>
              <a:buChar char="→"/>
              <a:defRPr sz="1200"/>
            </a:lvl1pPr>
            <a:lvl2pPr marL="345600" indent="-172800" algn="just">
              <a:lnSpc>
                <a:spcPct val="100000"/>
              </a:lnSpc>
              <a:spcBef>
                <a:spcPts val="6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100"/>
            </a:lvl2pPr>
            <a:lvl3pPr marL="518400" indent="-172800" algn="just">
              <a:lnSpc>
                <a:spcPct val="100000"/>
              </a:lnSpc>
              <a:spcBef>
                <a:spcPts val="600"/>
              </a:spcBef>
              <a:buClr>
                <a:schemeClr val="accent4"/>
              </a:buClr>
              <a:buFont typeface="Wingdings" pitchFamily="2" charset="2"/>
              <a:buChar char="ü"/>
              <a:defRPr sz="1050"/>
            </a:lvl3pPr>
            <a:lvl4pPr indent="-172800">
              <a:lnSpc>
                <a:spcPct val="100000"/>
              </a:lnSpc>
              <a:defRPr/>
            </a:lvl4pPr>
            <a:lvl5pPr indent="-172800">
              <a:lnSpc>
                <a:spcPct val="100000"/>
              </a:lnSpc>
              <a:defRPr/>
            </a:lvl5pPr>
          </a:lstStyle>
          <a:p>
            <a:pPr lvl="0"/>
            <a:r>
              <a:rPr lang="en-US" noProof="0"/>
              <a:t>First level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EB0C543-0BA3-3847-905D-F24F0828A1C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175398" y="2767694"/>
            <a:ext cx="3211200" cy="1069200"/>
          </a:xfrm>
          <a:prstGeom prst="rect">
            <a:avLst/>
          </a:prstGeom>
        </p:spPr>
        <p:txBody>
          <a:bodyPr lIns="0" tIns="0" rIns="0" bIns="0"/>
          <a:lstStyle>
            <a:lvl1pPr marL="172800" indent="-172800" algn="just">
              <a:lnSpc>
                <a:spcPct val="100000"/>
              </a:lnSpc>
              <a:spcBef>
                <a:spcPts val="600"/>
              </a:spcBef>
              <a:buClr>
                <a:schemeClr val="accent3"/>
              </a:buClr>
              <a:buFont typeface="Police système Courant"/>
              <a:buChar char="→"/>
              <a:defRPr sz="1200"/>
            </a:lvl1pPr>
            <a:lvl2pPr marL="345600" indent="-172800" algn="just">
              <a:lnSpc>
                <a:spcPct val="100000"/>
              </a:lnSpc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100"/>
            </a:lvl2pPr>
            <a:lvl3pPr marL="518400" indent="-172800" algn="just">
              <a:lnSpc>
                <a:spcPct val="100000"/>
              </a:lnSpc>
              <a:spcBef>
                <a:spcPts val="600"/>
              </a:spcBef>
              <a:buClr>
                <a:schemeClr val="accent3"/>
              </a:buClr>
              <a:buFont typeface="Wingdings" pitchFamily="2" charset="2"/>
              <a:buChar char="ü"/>
              <a:defRPr sz="1050"/>
            </a:lvl3pPr>
            <a:lvl4pPr indent="-172800">
              <a:lnSpc>
                <a:spcPct val="100000"/>
              </a:lnSpc>
              <a:defRPr/>
            </a:lvl4pPr>
            <a:lvl5pPr indent="-172800">
              <a:lnSpc>
                <a:spcPct val="100000"/>
              </a:lnSpc>
              <a:defRPr/>
            </a:lvl5pPr>
          </a:lstStyle>
          <a:p>
            <a:pPr lvl="0"/>
            <a:r>
              <a:rPr lang="en-US" noProof="0"/>
              <a:t>First level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9494728-83B7-137A-A197-614047EFC1C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175398" y="4661694"/>
            <a:ext cx="3211200" cy="1069200"/>
          </a:xfrm>
          <a:prstGeom prst="rect">
            <a:avLst/>
          </a:prstGeom>
        </p:spPr>
        <p:txBody>
          <a:bodyPr lIns="0" tIns="0" rIns="0" bIns="0"/>
          <a:lstStyle>
            <a:lvl1pPr marL="172800" indent="-172800" algn="just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Font typeface="Police système Courant"/>
              <a:buChar char="→"/>
              <a:defRPr sz="1200"/>
            </a:lvl1pPr>
            <a:lvl2pPr marL="345600" indent="-172800" algn="just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100"/>
            </a:lvl2pPr>
            <a:lvl3pPr marL="518400" indent="-172800" algn="just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Font typeface="Wingdings" pitchFamily="2" charset="2"/>
              <a:buChar char="ü"/>
              <a:defRPr sz="1050"/>
            </a:lvl3pPr>
            <a:lvl4pPr indent="-172800">
              <a:lnSpc>
                <a:spcPct val="100000"/>
              </a:lnSpc>
              <a:defRPr/>
            </a:lvl4pPr>
            <a:lvl5pPr indent="-172800">
              <a:lnSpc>
                <a:spcPct val="100000"/>
              </a:lnSpc>
              <a:defRPr/>
            </a:lvl5pPr>
          </a:lstStyle>
          <a:p>
            <a:pPr lvl="0"/>
            <a:r>
              <a:rPr lang="en-US" noProof="0"/>
              <a:t>First level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4F31F210-D27F-9E3F-AAE4-A67320306B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5404" y="2266463"/>
            <a:ext cx="3207798" cy="430887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lvl1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 sz="12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2"/>
                </a:solidFill>
              </a:defRPr>
            </a:lvl3pPr>
            <a:lvl4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b="0">
                <a:solidFill>
                  <a:schemeClr val="tx2"/>
                </a:solidFill>
              </a:defRPr>
            </a:lvl5pPr>
            <a:lvl6pPr marL="3456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Verdana" panose="020B0604030504040204" pitchFamily="34" charset="0"/>
              <a:buChar char="-"/>
              <a:defRPr sz="11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 noProof="0" dirty="0"/>
              <a:t>Title of the chapter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1C592B-6F64-5C0E-0510-78CC6427D27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92102" y="2266463"/>
            <a:ext cx="3207798" cy="430887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lvl1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2"/>
              <a:defRPr sz="1200" b="1" cap="all" baseline="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2"/>
                </a:solidFill>
              </a:defRPr>
            </a:lvl3pPr>
            <a:lvl4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b="0">
                <a:solidFill>
                  <a:schemeClr val="tx2"/>
                </a:solidFill>
              </a:defRPr>
            </a:lvl5pPr>
            <a:lvl6pPr marL="3456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Verdana" panose="020B0604030504040204" pitchFamily="34" charset="0"/>
              <a:buChar char="-"/>
              <a:defRPr sz="11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 noProof="0" dirty="0"/>
              <a:t>Title of the chapter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B33C5B3-68ED-54EF-3BF3-B5FD3670BAC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78801" y="2266463"/>
            <a:ext cx="3207798" cy="430887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lvl1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3"/>
              <a:defRPr sz="12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>
                <a:solidFill>
                  <a:schemeClr val="tx2"/>
                </a:solidFill>
              </a:defRPr>
            </a:lvl3pPr>
            <a:lvl4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1728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b="0">
                <a:solidFill>
                  <a:schemeClr val="tx2"/>
                </a:solidFill>
              </a:defRPr>
            </a:lvl5pPr>
            <a:lvl6pPr marL="345600" indent="-172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Verdana" panose="020B0604030504040204" pitchFamily="34" charset="0"/>
              <a:buChar char="-"/>
              <a:defRPr sz="11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 noProof="0" dirty="0"/>
              <a:t>Title of the chapter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E78A3B8-3D60-B1E3-00ED-2A78F28152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4770" y="6485400"/>
            <a:ext cx="410982" cy="2052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4398FB57-F304-4662-B848-B2A660A6857D}" type="slidenum">
              <a:rPr lang="en-US" noProof="0" smtClean="0"/>
              <a:pPr/>
              <a:t>‹Nº›</a:t>
            </a:fld>
            <a:endParaRPr lang="en-US" noProof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4F2377AE-D819-F5CB-4F5F-F15D781260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43550" y="6597624"/>
            <a:ext cx="1104900" cy="205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41803ED0-57FB-4BBC-940C-F2ED783F0437}" type="datetime1">
              <a:rPr lang="en-US" noProof="0" smtClean="0"/>
              <a:t>11/7/2023</a:t>
            </a:fld>
            <a:endParaRPr lang="en-US" noProof="0"/>
          </a:p>
        </p:txBody>
      </p:sp>
      <p:sp>
        <p:nvSpPr>
          <p:cNvPr id="27" name="Footer Placeholder 4">
            <a:extLst>
              <a:ext uri="{FF2B5EF4-FFF2-40B4-BE49-F238E27FC236}">
                <a16:creationId xmlns:a16="http://schemas.microsoft.com/office/drawing/2014/main" id="{C8788A40-5EA1-A64F-808F-96577C0797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20800" y="6393600"/>
            <a:ext cx="6933600" cy="20519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42868AA4-E2F8-071C-FA07-789B320AA43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190664" y="1128381"/>
            <a:ext cx="4905336" cy="629812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358" r="358"/>
            </a:stretch>
          </a:blipFill>
        </p:spPr>
        <p:txBody>
          <a:bodyPr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9374816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5148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25D6B70-DB06-4B11-B46A-4A8F6C15C743}"/>
              </a:ext>
            </a:extLst>
          </p:cNvPr>
          <p:cNvSpPr/>
          <p:nvPr userDrawn="1"/>
        </p:nvSpPr>
        <p:spPr>
          <a:xfrm>
            <a:off x="0" y="6318000"/>
            <a:ext cx="12192765" cy="5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6AD7693-E0EE-4A33-9EFD-20047F9227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6248" y="6452037"/>
            <a:ext cx="1152971" cy="271927"/>
          </a:xfrm>
          <a:prstGeom prst="rect">
            <a:avLst/>
          </a:prstGeom>
        </p:spPr>
      </p:pic>
      <p:sp>
        <p:nvSpPr>
          <p:cNvPr id="35" name="Text Placeholder 18">
            <a:extLst>
              <a:ext uri="{FF2B5EF4-FFF2-40B4-BE49-F238E27FC236}">
                <a16:creationId xmlns:a16="http://schemas.microsoft.com/office/drawing/2014/main" id="{13A143FF-6E1D-4578-BD67-D868EA283BD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77319" y="4228935"/>
            <a:ext cx="4718682" cy="1500187"/>
          </a:xfrm>
          <a:prstGeom prst="rect">
            <a:avLst/>
          </a:prstGeom>
        </p:spPr>
        <p:txBody>
          <a:bodyPr lIns="0" tIns="0" rIns="0" bIns="0"/>
          <a:lstStyle>
            <a:lvl1pPr marL="0" indent="0" defTabSz="914400">
              <a:lnSpc>
                <a:spcPct val="10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noProof="0" dirty="0"/>
              <a:t>Subtitle of the chapter</a:t>
            </a:r>
          </a:p>
        </p:txBody>
      </p:sp>
      <p:sp>
        <p:nvSpPr>
          <p:cNvPr id="36" name="Title 16">
            <a:extLst>
              <a:ext uri="{FF2B5EF4-FFF2-40B4-BE49-F238E27FC236}">
                <a16:creationId xmlns:a16="http://schemas.microsoft.com/office/drawing/2014/main" id="{A3D9FDEC-C017-4BEA-9BC0-3BD60C73F9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7319" y="1701800"/>
            <a:ext cx="4718682" cy="2352358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Title of </a:t>
            </a:r>
            <a:br>
              <a:rPr lang="en-US" noProof="0" dirty="0"/>
            </a:br>
            <a:r>
              <a:rPr lang="en-US" noProof="0" dirty="0"/>
              <a:t>the chapter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C8CA06D0-D54E-AF2B-1897-41158D7C29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4770" y="6485400"/>
            <a:ext cx="410982" cy="2052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4398FB57-F304-4662-B848-B2A660A6857D}" type="slidenum">
              <a:rPr lang="en-US" noProof="0" smtClean="0"/>
              <a:pPr/>
              <a:t>‹Nº›</a:t>
            </a:fld>
            <a:endParaRPr lang="en-US" noProof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0646084-253A-06EF-EEA0-338F7CBACE3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95488" y="2433608"/>
            <a:ext cx="1933472" cy="3960000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85" b="85"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rgbClr val="FF0000"/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6D3832FD-C82F-7E2C-1188-E938820080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20381" y="6393608"/>
            <a:ext cx="6935100" cy="20401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E3AF6E1-1552-29A1-9BD3-E320B2FC96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43550" y="6597624"/>
            <a:ext cx="1104900" cy="205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B6E38940-B0A4-4B8D-9BE8-2CB0A1D5C5D6}" type="datetime1">
              <a:rPr lang="en-US" noProof="0" smtClean="0"/>
              <a:t>11/7/2023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518864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25D6B70-DB06-4B11-B46A-4A8F6C15C743}"/>
              </a:ext>
            </a:extLst>
          </p:cNvPr>
          <p:cNvSpPr/>
          <p:nvPr userDrawn="1"/>
        </p:nvSpPr>
        <p:spPr>
          <a:xfrm>
            <a:off x="0" y="6318000"/>
            <a:ext cx="12192765" cy="5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D83C1DCF-B92B-41AD-BBFA-9BBA24878B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77319" y="4228935"/>
            <a:ext cx="4718682" cy="1500187"/>
          </a:xfrm>
          <a:prstGeom prst="rect">
            <a:avLst/>
          </a:prstGeom>
        </p:spPr>
        <p:txBody>
          <a:bodyPr lIns="0" tIns="0" rIns="0" bIns="0"/>
          <a:lstStyle>
            <a:lvl1pPr marL="0" indent="0" defTabSz="914400">
              <a:lnSpc>
                <a:spcPct val="10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noProof="0" dirty="0"/>
              <a:t>Subtitle of the chapter</a:t>
            </a:r>
          </a:p>
        </p:txBody>
      </p:sp>
      <p:sp>
        <p:nvSpPr>
          <p:cNvPr id="23" name="Title 16">
            <a:extLst>
              <a:ext uri="{FF2B5EF4-FFF2-40B4-BE49-F238E27FC236}">
                <a16:creationId xmlns:a16="http://schemas.microsoft.com/office/drawing/2014/main" id="{919AEB89-6D6D-4E66-A799-1FBEA83CE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7319" y="1701800"/>
            <a:ext cx="4718682" cy="2352358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Title of </a:t>
            </a:r>
            <a:br>
              <a:rPr lang="en-US" noProof="0" dirty="0"/>
            </a:br>
            <a:r>
              <a:rPr lang="en-US" noProof="0" dirty="0"/>
              <a:t>the chapter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9A773515-E6FB-4D78-9842-9FB2E64F8C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6248" y="6452037"/>
            <a:ext cx="1152971" cy="271927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D88E828-1514-1CEE-D80B-E9F92D948A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4770" y="6485400"/>
            <a:ext cx="410982" cy="2052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4398FB57-F304-4662-B848-B2A660A6857D}" type="slidenum">
              <a:rPr lang="en-US" noProof="0" smtClean="0"/>
              <a:pPr/>
              <a:t>‹Nº›</a:t>
            </a:fld>
            <a:endParaRPr lang="en-US" noProof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9F674FB9-DACF-90DC-20D7-87FACF465EC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605729" y="2433608"/>
            <a:ext cx="2903316" cy="3960000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85" b="85"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2"/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6B5EDFD7-465F-AFA9-098B-1864A30171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20381" y="6393608"/>
            <a:ext cx="6935100" cy="20401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5A23DE1-6309-C597-C458-A7C07D89D3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43550" y="6597624"/>
            <a:ext cx="1104900" cy="205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05F5F3F4-2F55-4AD9-A91E-DAA4205CF871}" type="datetime1">
              <a:rPr lang="en-US" noProof="0" smtClean="0"/>
              <a:t>11/7/2023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508278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25D6B70-DB06-4B11-B46A-4A8F6C15C743}"/>
              </a:ext>
            </a:extLst>
          </p:cNvPr>
          <p:cNvSpPr/>
          <p:nvPr userDrawn="1"/>
        </p:nvSpPr>
        <p:spPr>
          <a:xfrm>
            <a:off x="0" y="6318000"/>
            <a:ext cx="12192765" cy="5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23DA1D39-820E-4981-91FE-24A03A2271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77319" y="4228935"/>
            <a:ext cx="4718682" cy="1500187"/>
          </a:xfrm>
          <a:prstGeom prst="rect">
            <a:avLst/>
          </a:prstGeom>
        </p:spPr>
        <p:txBody>
          <a:bodyPr lIns="0" tIns="0" rIns="0" bIns="0"/>
          <a:lstStyle>
            <a:lvl1pPr marL="0" indent="0" defTabSz="914400">
              <a:lnSpc>
                <a:spcPct val="10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noProof="0" dirty="0"/>
              <a:t>Subtitle of the chapter</a:t>
            </a:r>
          </a:p>
        </p:txBody>
      </p:sp>
      <p:sp>
        <p:nvSpPr>
          <p:cNvPr id="22" name="Title 16">
            <a:extLst>
              <a:ext uri="{FF2B5EF4-FFF2-40B4-BE49-F238E27FC236}">
                <a16:creationId xmlns:a16="http://schemas.microsoft.com/office/drawing/2014/main" id="{D3F832EB-FE87-453F-9CFB-16ABF395F0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7319" y="1701800"/>
            <a:ext cx="4718682" cy="2352358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Title of </a:t>
            </a:r>
            <a:br>
              <a:rPr lang="en-US" noProof="0" dirty="0"/>
            </a:br>
            <a:r>
              <a:rPr lang="en-US" noProof="0" dirty="0"/>
              <a:t>the chapter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990C3D60-CAD0-4529-A877-A295488191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6248" y="6452037"/>
            <a:ext cx="1152971" cy="271927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7556523-E865-BD3E-2489-E5768A3B89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4770" y="6485400"/>
            <a:ext cx="410982" cy="2052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4398FB57-F304-4662-B848-B2A660A6857D}" type="slidenum">
              <a:rPr lang="en-US" noProof="0" smtClean="0"/>
              <a:pPr/>
              <a:t>‹Nº›</a:t>
            </a:fld>
            <a:endParaRPr lang="en-US" noProof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0B38393A-232E-2A40-9B52-A05E251127E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508268" y="2433608"/>
            <a:ext cx="3098237" cy="3960000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85" b="85"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3"/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686D3AC8-3479-8BA0-474E-1D8C1FC243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20381" y="6393608"/>
            <a:ext cx="6935100" cy="20401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5749C3B-8AFB-13C7-21F7-02A955CA18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43550" y="6597624"/>
            <a:ext cx="1104900" cy="205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4F063F4-439B-4C8D-BD36-95D4E6A8BED4}" type="datetime1">
              <a:rPr lang="en-US" noProof="0" smtClean="0"/>
              <a:t>11/7/2023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87187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4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25D6B70-DB06-4B11-B46A-4A8F6C15C743}"/>
              </a:ext>
            </a:extLst>
          </p:cNvPr>
          <p:cNvSpPr/>
          <p:nvPr userDrawn="1"/>
        </p:nvSpPr>
        <p:spPr>
          <a:xfrm>
            <a:off x="0" y="6318000"/>
            <a:ext cx="12192765" cy="5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9B925D18-5A23-453F-974F-F6F6F93648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77319" y="4228935"/>
            <a:ext cx="4718682" cy="1500187"/>
          </a:xfrm>
          <a:prstGeom prst="rect">
            <a:avLst/>
          </a:prstGeom>
        </p:spPr>
        <p:txBody>
          <a:bodyPr lIns="0" tIns="0" rIns="0" bIns="0"/>
          <a:lstStyle>
            <a:lvl1pPr marL="0" indent="0" defTabSz="914400">
              <a:lnSpc>
                <a:spcPct val="10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noProof="0" dirty="0"/>
              <a:t>Subtitle of the chapter</a:t>
            </a:r>
          </a:p>
        </p:txBody>
      </p:sp>
      <p:sp>
        <p:nvSpPr>
          <p:cNvPr id="21" name="Title 16">
            <a:extLst>
              <a:ext uri="{FF2B5EF4-FFF2-40B4-BE49-F238E27FC236}">
                <a16:creationId xmlns:a16="http://schemas.microsoft.com/office/drawing/2014/main" id="{B33C2CEA-9451-47F3-A5C5-90338599B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7319" y="1701800"/>
            <a:ext cx="4718682" cy="2352358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of </a:t>
            </a:r>
            <a:br>
              <a:rPr lang="en-US" noProof="0" dirty="0"/>
            </a:br>
            <a:r>
              <a:rPr lang="en-US" noProof="0" dirty="0"/>
              <a:t>the chapter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6E1B30B3-6C7B-4578-938A-8AA14DCFB5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6248" y="6452037"/>
            <a:ext cx="1152971" cy="271927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81C0FCB-AF26-4498-16D9-C0ED410E59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4770" y="6485400"/>
            <a:ext cx="410982" cy="2052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4398FB57-F304-4662-B848-B2A660A6857D}" type="slidenum">
              <a:rPr lang="en-US" noProof="0" smtClean="0"/>
              <a:pPr/>
              <a:t>‹Nº›</a:t>
            </a:fld>
            <a:endParaRPr lang="en-US" noProof="0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4058767-10BC-AE69-3AFF-98BD810E81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508268" y="2433608"/>
            <a:ext cx="3098237" cy="3960000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85" b="85"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3"/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5" name="Espace réservé du pied de page 1">
            <a:extLst>
              <a:ext uri="{FF2B5EF4-FFF2-40B4-BE49-F238E27FC236}">
                <a16:creationId xmlns:a16="http://schemas.microsoft.com/office/drawing/2014/main" id="{CD6552FA-7737-5B03-7B5E-1FC917DCE5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20381" y="6393608"/>
            <a:ext cx="6935100" cy="20401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10BEEA09-FC13-BF95-418F-43ED59AFEE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43550" y="6597624"/>
            <a:ext cx="1104900" cy="205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A1B7D847-E797-4CE6-B31E-BA5703CD9D4B}" type="datetime1">
              <a:rPr lang="en-US" noProof="0" smtClean="0"/>
              <a:t>11/7/2023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022818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46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5" Type="http://schemas.openxmlformats.org/officeDocument/2006/relationships/theme" Target="../theme/theme11.xml"/><Relationship Id="rId4" Type="http://schemas.openxmlformats.org/officeDocument/2006/relationships/slideLayout" Target="../slideLayouts/slideLayout5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32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3767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912" r:id="rId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008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9" r:id="rId2"/>
    <p:sldLayoutId id="2147483882" r:id="rId3"/>
    <p:sldLayoutId id="2147483883" r:id="rId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E0798099-70D3-8F3D-E7F3-288A089B8A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4770" y="6485400"/>
            <a:ext cx="410982" cy="2052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4398FB57-F304-4662-B848-B2A660A6857D}" type="slidenum">
              <a:rPr lang="fr-FR" noProof="0" smtClean="0"/>
              <a:pPr/>
              <a:t>‹Nº›</a:t>
            </a:fld>
            <a:endParaRPr lang="fr-FR" noProof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F68848D-2F36-BAEB-D7DD-5796F3D2B6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56850" y="6484808"/>
            <a:ext cx="1104900" cy="205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D8F14ED3-E55F-450B-B3D4-FD819BD5EDAE}" type="datetime1">
              <a:rPr lang="en-US" smtClean="0"/>
              <a:t>11/7/2023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89332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904" r:id="rId2"/>
    <p:sldLayoutId id="2147483845" r:id="rId3"/>
    <p:sldLayoutId id="2147483846" r:id="rId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0484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89" r:id="rId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601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70" r:id="rId11"/>
    <p:sldLayoutId id="2147483871" r:id="rId12"/>
    <p:sldLayoutId id="2147483872" r:id="rId13"/>
    <p:sldLayoutId id="2147483873" r:id="rId14"/>
    <p:sldLayoutId id="2147483910" r:id="rId15"/>
    <p:sldLayoutId id="2147483911" r:id="rId16"/>
    <p:sldLayoutId id="2147483913" r:id="rId1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4584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2504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1" r:id="rId2"/>
    <p:sldLayoutId id="2147483903" r:id="rId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0683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7822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7" r:id="rId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479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9" r:id="rId2"/>
    <p:sldLayoutId id="2147483840" r:id="rId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5971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67" r:id="rId3"/>
    <p:sldLayoutId id="2147483868" r:id="rId4"/>
    <p:sldLayoutId id="2147483881" r:id="rId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3EF99B76-B816-4079-A510-C593FB958A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-1" y="0"/>
            <a:ext cx="9482137" cy="6858000"/>
          </a:xfrm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D5A71F-A661-4FD2-BDB9-A67AD8F288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36940" y="2762330"/>
            <a:ext cx="5083629" cy="215444"/>
          </a:xfrm>
        </p:spPr>
        <p:txBody>
          <a:bodyPr/>
          <a:lstStyle/>
          <a:p>
            <a:r>
              <a:rPr lang="en-US" dirty="0"/>
              <a:t>7 de </a:t>
            </a:r>
            <a:r>
              <a:rPr lang="en-US" dirty="0" err="1"/>
              <a:t>Noviembre</a:t>
            </a:r>
            <a:r>
              <a:rPr lang="en-US" dirty="0"/>
              <a:t> 2023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B8DB072-D654-4913-BD30-CF4CA72CA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6940" y="915881"/>
            <a:ext cx="5083629" cy="758246"/>
          </a:xfrm>
        </p:spPr>
        <p:txBody>
          <a:bodyPr/>
          <a:lstStyle/>
          <a:p>
            <a:r>
              <a:rPr lang="en-US" dirty="0" err="1"/>
              <a:t>Evolucion</a:t>
            </a:r>
            <a:r>
              <a:rPr lang="en-US" dirty="0"/>
              <a:t> DE LOS OPERADORES DE TRANSPORTE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885190D-F1B3-5994-58BE-357FFA71A84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36939" y="2036271"/>
            <a:ext cx="5083629" cy="553737"/>
          </a:xfrm>
        </p:spPr>
        <p:txBody>
          <a:bodyPr/>
          <a:lstStyle/>
          <a:p>
            <a:pPr lvl="0"/>
            <a:r>
              <a:rPr lang="en-US" noProof="0" dirty="0" err="1"/>
              <a:t>Desde</a:t>
            </a:r>
            <a:r>
              <a:rPr lang="en-US" noProof="0" dirty="0"/>
              <a:t> la </a:t>
            </a:r>
            <a:r>
              <a:rPr lang="en-US" noProof="0" dirty="0" err="1"/>
              <a:t>microempresa</a:t>
            </a:r>
            <a:r>
              <a:rPr lang="en-US" noProof="0" dirty="0"/>
              <a:t> </a:t>
            </a:r>
            <a:r>
              <a:rPr lang="en-US" noProof="0" dirty="0" err="1"/>
              <a:t>hacia</a:t>
            </a:r>
            <a:r>
              <a:rPr lang="en-US" noProof="0" dirty="0"/>
              <a:t> RED </a:t>
            </a:r>
            <a:r>
              <a:rPr lang="en-US" noProof="0" dirty="0" err="1"/>
              <a:t>Movilidad</a:t>
            </a:r>
            <a:endParaRPr lang="en-US" noProof="0" dirty="0"/>
          </a:p>
        </p:txBody>
      </p:sp>
      <p:pic>
        <p:nvPicPr>
          <p:cNvPr id="12" name="Marcador de posición de imagen 11" descr="Un tren pasando en vías al lado de un edificio&#10;&#10;Descripción generada automáticamente con confianza media">
            <a:extLst>
              <a:ext uri="{FF2B5EF4-FFF2-40B4-BE49-F238E27FC236}">
                <a16:creationId xmlns:a16="http://schemas.microsoft.com/office/drawing/2014/main" id="{8950449F-0DF6-05C0-2207-81AF3E64A07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5415" r="154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695067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>
            <a:extLst>
              <a:ext uri="{FF2B5EF4-FFF2-40B4-BE49-F238E27FC236}">
                <a16:creationId xmlns:a16="http://schemas.microsoft.com/office/drawing/2014/main" id="{C8ECE297-1C84-45BC-AAFB-C69C53FFA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RED </a:t>
            </a:r>
            <a:r>
              <a:rPr lang="en-US" noProof="0" dirty="0" err="1"/>
              <a:t>Metropolitana</a:t>
            </a:r>
            <a:r>
              <a:rPr lang="en-US" noProof="0" dirty="0"/>
              <a:t> de </a:t>
            </a:r>
            <a:r>
              <a:rPr lang="en-US" noProof="0" dirty="0" err="1"/>
              <a:t>Movilidad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E16E12-290E-4DD5-A374-9078B167A6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398FB57-F304-4662-B848-B2A660A6857D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545B4C-4DEF-CD2F-14BD-18984D48E7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Footer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D38011-4C10-9209-A691-2B2376A6B91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0B83C97-BFC6-4ED3-BED3-C85D91C8BED7}" type="datetime1">
              <a:rPr lang="en-US" smtClean="0"/>
              <a:t>11/7/2023</a:t>
            </a:fld>
            <a:endParaRPr lang="en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64C65F1-27AE-AC31-DE98-9F38FA17C22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s-CL" dirty="0"/>
              <a:t>Nueva identidad del Sistema de Transporte Publico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BB67D6F4-5278-ABE7-8164-F40A1B2674D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603" y="2519931"/>
            <a:ext cx="7728997" cy="3735649"/>
          </a:xfrm>
        </p:spPr>
        <p:txBody>
          <a:bodyPr/>
          <a:lstStyle/>
          <a:p>
            <a:r>
              <a:rPr lang="es-CL" sz="1600" dirty="0"/>
              <a:t>Identidad para el sistema en Santiago y gradualmente para las principales ciudades del país</a:t>
            </a:r>
          </a:p>
          <a:p>
            <a:endParaRPr lang="es-CL" sz="1600" dirty="0"/>
          </a:p>
          <a:p>
            <a:r>
              <a:rPr lang="es-CL" sz="1600" dirty="0"/>
              <a:t>Cambio de estándar en el transporte público: aire acondicionado, puertos USB, asientos acolchados, accesibilidad universal, cabinas seguras para conductores y un diseño más armónico de los espacios internos</a:t>
            </a:r>
          </a:p>
          <a:p>
            <a:endParaRPr lang="es-CL" sz="1600" dirty="0"/>
          </a:p>
          <a:p>
            <a:r>
              <a:rPr lang="es-CL" sz="1600" dirty="0"/>
              <a:t>Se incorporan 200 nuevos buses eléctricos y 490 ecológicos en Santiago</a:t>
            </a:r>
          </a:p>
          <a:p>
            <a:pPr lvl="1"/>
            <a:endParaRPr lang="es-CL" sz="1400" dirty="0"/>
          </a:p>
          <a:p>
            <a:r>
              <a:rPr lang="es-CL" sz="1600" dirty="0"/>
              <a:t>Se pierde identidad de los operadores, al ser toda la flota con un color único</a:t>
            </a: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8582E40B-5B16-06FF-83F3-9FC5F92EA1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46152" y="1352152"/>
            <a:ext cx="2341671" cy="1897924"/>
          </a:xfrm>
          <a:prstGeom prst="rect">
            <a:avLst/>
          </a:prstGeom>
        </p:spPr>
      </p:pic>
      <p:pic>
        <p:nvPicPr>
          <p:cNvPr id="3" name="Imagen 2" descr="Autobús en la calle&#10;&#10;Descripción generada automáticamente">
            <a:extLst>
              <a:ext uri="{FF2B5EF4-FFF2-40B4-BE49-F238E27FC236}">
                <a16:creationId xmlns:a16="http://schemas.microsoft.com/office/drawing/2014/main" id="{C46811E4-EABF-BF09-76F2-D7A9153F02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740" y="4104942"/>
            <a:ext cx="3171030" cy="15867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9901939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2D2E23-B7F7-9C77-E827-F9F9D9412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Mejoras en la calidad del sistema: Nuevos contratos (licitación 2019)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C56CE64-78A1-ECDC-2484-61D9831E43A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603" y="2519931"/>
            <a:ext cx="4879495" cy="3735649"/>
          </a:xfrm>
        </p:spPr>
        <p:txBody>
          <a:bodyPr/>
          <a:lstStyle/>
          <a:p>
            <a:r>
              <a:rPr lang="es-CL" dirty="0"/>
              <a:t>Operadores deben contar con sistemas de gestión integrada: ISO 39001 (seguridad vial), ISO 9001 (calidad), ISO 14001 (Medio ambiente). ISO 55001 (gestión de activos)</a:t>
            </a:r>
          </a:p>
          <a:p>
            <a:r>
              <a:rPr lang="es-CL" dirty="0"/>
              <a:t>Certificación en la norma chilena </a:t>
            </a:r>
            <a:r>
              <a:rPr lang="es-CL" dirty="0" err="1"/>
              <a:t>NCh</a:t>
            </a:r>
            <a:r>
              <a:rPr lang="es-CL" dirty="0"/>
              <a:t> 3262, sobre “Igualdad de género, conciliación de vida laboral, familiar y personal”</a:t>
            </a:r>
          </a:p>
          <a:p>
            <a:r>
              <a:rPr lang="es-CL" dirty="0"/>
              <a:t>Cuota de género: Porcentaje mínimo de mujeres en el personal de operación. </a:t>
            </a:r>
          </a:p>
          <a:p>
            <a:r>
              <a:rPr lang="es-CL" dirty="0"/>
              <a:t>Certificación de perfiles ocupacionales: reconocimiento formal de las competencias laborales de los trabajadores</a:t>
            </a:r>
          </a:p>
          <a:p>
            <a:r>
              <a:rPr lang="es-CL" dirty="0"/>
              <a:t>Planes de capacitación del personal</a:t>
            </a:r>
          </a:p>
          <a:p>
            <a:r>
              <a:rPr lang="es-CL" dirty="0"/>
              <a:t>Medidas contra evasión: Zonas pagas, planes contra evasión</a:t>
            </a:r>
          </a:p>
          <a:p>
            <a:endParaRPr lang="es-CL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F21A6D2-0CF8-BB59-ACE3-DB2094F2F19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s-CL" dirty="0"/>
              <a:t>Mayo profesionalización y más entandares (Normas ISO y certificaciones)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315A51D-EA94-23FA-FB9A-0DA3BBFC2C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398FB57-F304-4662-B848-B2A660A6857D}" type="slidenum">
              <a:rPr lang="en-US" noProof="0" smtClean="0"/>
              <a:pPr/>
              <a:t>11</a:t>
            </a:fld>
            <a:endParaRPr lang="en-US" noProof="0"/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D7992D67-1D20-C53A-25FF-1F9AA7B6AA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8" name="Marcador de fecha 7">
            <a:extLst>
              <a:ext uri="{FF2B5EF4-FFF2-40B4-BE49-F238E27FC236}">
                <a16:creationId xmlns:a16="http://schemas.microsoft.com/office/drawing/2014/main" id="{6352EB3E-E64A-28DD-4CCF-C4772CC507F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4A5E316-942D-490E-ABCC-797721D801C4}" type="datetime1">
              <a:rPr lang="en-US" noProof="0" smtClean="0"/>
              <a:t>11/7/2023</a:t>
            </a:fld>
            <a:endParaRPr lang="en-US" noProof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8CDEC751-2073-E35A-0B45-3FCAAE87C3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349164"/>
            <a:ext cx="5665445" cy="3169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4806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>
            <a:extLst>
              <a:ext uri="{FF2B5EF4-FFF2-40B4-BE49-F238E27FC236}">
                <a16:creationId xmlns:a16="http://schemas.microsoft.com/office/drawing/2014/main" id="{C8ECE297-1C84-45BC-AAFB-C69C53FFA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err="1"/>
              <a:t>Diferencias</a:t>
            </a:r>
            <a:r>
              <a:rPr lang="en-US" noProof="0" dirty="0"/>
              <a:t> al </a:t>
            </a:r>
            <a:r>
              <a:rPr lang="en-US" noProof="0" dirty="0" err="1"/>
              <a:t>formalizar</a:t>
            </a:r>
            <a:r>
              <a:rPr lang="en-US" noProof="0" dirty="0"/>
              <a:t> la </a:t>
            </a:r>
            <a:r>
              <a:rPr lang="en-US" noProof="0" dirty="0" err="1"/>
              <a:t>industria</a:t>
            </a:r>
            <a:r>
              <a:rPr lang="en-US" noProof="0" dirty="0"/>
              <a:t>: </a:t>
            </a:r>
            <a:r>
              <a:rPr lang="en-US" noProof="0" dirty="0" err="1"/>
              <a:t>Empresas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E16E12-290E-4DD5-A374-9078B167A6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398FB57-F304-4662-B848-B2A660A6857D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545B4C-4DEF-CD2F-14BD-18984D48E7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Footer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D38011-4C10-9209-A691-2B2376A6B91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0B83C97-BFC6-4ED3-BED3-C85D91C8BED7}" type="datetime1">
              <a:rPr lang="en-US" smtClean="0"/>
              <a:t>11/7/2023</a:t>
            </a:fld>
            <a:endParaRPr lang="en-US"/>
          </a:p>
        </p:txBody>
      </p:sp>
      <p:graphicFrame>
        <p:nvGraphicFramePr>
          <p:cNvPr id="3" name="Group 29">
            <a:extLst>
              <a:ext uri="{FF2B5EF4-FFF2-40B4-BE49-F238E27FC236}">
                <a16:creationId xmlns:a16="http://schemas.microsoft.com/office/drawing/2014/main" id="{1B983468-8D51-180A-D874-FC462B69BF7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0074234"/>
              </p:ext>
            </p:extLst>
          </p:nvPr>
        </p:nvGraphicFramePr>
        <p:xfrm>
          <a:off x="381000" y="1319093"/>
          <a:ext cx="11524752" cy="5395865"/>
        </p:xfrm>
        <a:graphic>
          <a:graphicData uri="http://schemas.openxmlformats.org/drawingml/2006/table">
            <a:tbl>
              <a:tblPr/>
              <a:tblGrid>
                <a:gridCol w="52657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59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27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accent2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accent2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accent2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accent2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accent2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accent2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accent2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accent2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accent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CL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Antes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accent2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accent2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accent2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accent2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accent2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accent2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accent2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accent2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accent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CL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Después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48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C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Oficio familiar. Operado por amigos y familiares.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C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Plana operacional mínima: Conductores e inspectores. 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C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Actividad formal con contratos de trabajo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4329509"/>
                  </a:ext>
                </a:extLst>
              </a:tr>
              <a:tr h="5448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C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Sistema autofinanciado por el ingreso por pasajeros.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C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(costos “escondidos”)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C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Sistema subsidiado para su financiamiento. Mayores costos de operación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8938922"/>
                  </a:ext>
                </a:extLst>
              </a:tr>
              <a:tr h="5448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C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Flota sin estándar. Cada empresario ajusta flota de forma autónoma: más pasajeros sentados, asientos acolchados, cortinas para bloquear el sol, etc.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C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Flota con requerimientos estandarizados por la autoridad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186937"/>
                  </a:ext>
                </a:extLst>
              </a:tr>
              <a:tr h="5448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C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Baja fiscalización: buses se exponían a circular sin documentación (permiso de circulación, revisión técnica)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C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La seguridad es pilar principal: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C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Normativas legales son cumplidas en las fechas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8946222"/>
                  </a:ext>
                </a:extLst>
              </a:tr>
              <a:tr h="2647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C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Mantenimiento en talleres, amigos de los microempresarios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C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Mantenimiento es certificado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01820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C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Inicio y término de recorridos en terminales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C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Cabezales teóricos. No todos cumplen con condiciones mínimas para la operación (vía pública)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27719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C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Sentido de pertenencia: vehículos con mejores cuidados por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C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los conductores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C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Vehículos son considerados una herramienta de trabajo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88013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C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Recaudación diaria en efectivo. Mayor exposición a riesgos 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C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Pago electrónico. Sin riesgos para los trabajadores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30021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C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Regulación de la operación de forma manual (sapos)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C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Regulación y planificación con softwares especializados, incluyendo uso de GPS para operar en tiempo real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37953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C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Pago de remuneraciones al día a día y en efectivo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C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Sistema de pago de remuneraciones, con frecuencia mensual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1666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C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Baja presencia de mujeres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C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Incorporación gradual de mujeres a la conducción y en cargos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C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operacionales y ejecutivos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6692456"/>
                  </a:ext>
                </a:extLst>
              </a:tr>
            </a:tbl>
          </a:graphicData>
        </a:graphic>
      </p:graphicFrame>
      <p:pic>
        <p:nvPicPr>
          <p:cNvPr id="7170" name="Picture 2" descr="Positivo - Iconos gratis de diverso">
            <a:extLst>
              <a:ext uri="{FF2B5EF4-FFF2-40B4-BE49-F238E27FC236}">
                <a16:creationId xmlns:a16="http://schemas.microsoft.com/office/drawing/2014/main" id="{CF88FDD2-CA15-E996-9CF9-4F10FE95A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9370" y="2955655"/>
            <a:ext cx="355600" cy="3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Positivo - Iconos gratis de diverso">
            <a:extLst>
              <a:ext uri="{FF2B5EF4-FFF2-40B4-BE49-F238E27FC236}">
                <a16:creationId xmlns:a16="http://schemas.microsoft.com/office/drawing/2014/main" id="{5E5A5CED-F8A7-203F-C085-6DF13CFC5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9370" y="1772669"/>
            <a:ext cx="355600" cy="3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Positivo - Iconos gratis de diverso">
            <a:extLst>
              <a:ext uri="{FF2B5EF4-FFF2-40B4-BE49-F238E27FC236}">
                <a16:creationId xmlns:a16="http://schemas.microsoft.com/office/drawing/2014/main" id="{80DD1B55-EF73-39C2-879E-CC8007E57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626" y="3622651"/>
            <a:ext cx="355600" cy="3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Positivo - Iconos gratis de diverso">
            <a:extLst>
              <a:ext uri="{FF2B5EF4-FFF2-40B4-BE49-F238E27FC236}">
                <a16:creationId xmlns:a16="http://schemas.microsoft.com/office/drawing/2014/main" id="{CB127F1A-1A9C-361A-F3E0-56D1E1A83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626" y="4020905"/>
            <a:ext cx="355600" cy="3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Negativo - Iconos gratis de diverso">
            <a:extLst>
              <a:ext uri="{FF2B5EF4-FFF2-40B4-BE49-F238E27FC236}">
                <a16:creationId xmlns:a16="http://schemas.microsoft.com/office/drawing/2014/main" id="{B3F9D306-9E26-3F8A-F5D3-6ACD59E2B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626" y="4335770"/>
            <a:ext cx="355600" cy="3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Negativo - Iconos gratis de diverso">
            <a:extLst>
              <a:ext uri="{FF2B5EF4-FFF2-40B4-BE49-F238E27FC236}">
                <a16:creationId xmlns:a16="http://schemas.microsoft.com/office/drawing/2014/main" id="{EE177935-9154-92DA-671C-6D1F5D927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5400" y="4787092"/>
            <a:ext cx="355600" cy="3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Positivo - Iconos gratis de diverso">
            <a:extLst>
              <a:ext uri="{FF2B5EF4-FFF2-40B4-BE49-F238E27FC236}">
                <a16:creationId xmlns:a16="http://schemas.microsoft.com/office/drawing/2014/main" id="{84B1A31F-1840-3AE7-9B29-27BCEABD3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9370" y="5137156"/>
            <a:ext cx="355600" cy="3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Positivo - Iconos gratis de diverso">
            <a:extLst>
              <a:ext uri="{FF2B5EF4-FFF2-40B4-BE49-F238E27FC236}">
                <a16:creationId xmlns:a16="http://schemas.microsoft.com/office/drawing/2014/main" id="{AFF4DE14-4E89-EE74-E16D-FB1039EA8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0800" y="5887452"/>
            <a:ext cx="355600" cy="3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Positivo - Iconos gratis de diverso">
            <a:extLst>
              <a:ext uri="{FF2B5EF4-FFF2-40B4-BE49-F238E27FC236}">
                <a16:creationId xmlns:a16="http://schemas.microsoft.com/office/drawing/2014/main" id="{4D0EF29A-625C-8B46-E2A5-C2DD637F7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0800" y="5518207"/>
            <a:ext cx="355600" cy="3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Positivo - Iconos gratis de diverso">
            <a:extLst>
              <a:ext uri="{FF2B5EF4-FFF2-40B4-BE49-F238E27FC236}">
                <a16:creationId xmlns:a16="http://schemas.microsoft.com/office/drawing/2014/main" id="{3EE4DF5C-F453-8406-C5C4-C39087833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4770" y="6272016"/>
            <a:ext cx="355600" cy="3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Negativo - Iconos gratis de diverso">
            <a:extLst>
              <a:ext uri="{FF2B5EF4-FFF2-40B4-BE49-F238E27FC236}">
                <a16:creationId xmlns:a16="http://schemas.microsoft.com/office/drawing/2014/main" id="{1E9F0590-C6F0-BE95-C924-7E739AB87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950" y="1837981"/>
            <a:ext cx="355600" cy="3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Negativo - Iconos gratis de diverso">
            <a:extLst>
              <a:ext uri="{FF2B5EF4-FFF2-40B4-BE49-F238E27FC236}">
                <a16:creationId xmlns:a16="http://schemas.microsoft.com/office/drawing/2014/main" id="{2D0365F9-2754-949E-5327-814505192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950" y="3995505"/>
            <a:ext cx="355600" cy="3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Negativo - Iconos gratis de diverso">
            <a:extLst>
              <a:ext uri="{FF2B5EF4-FFF2-40B4-BE49-F238E27FC236}">
                <a16:creationId xmlns:a16="http://schemas.microsoft.com/office/drawing/2014/main" id="{4EFDE052-7D60-E626-C892-A1E91582F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950" y="3420336"/>
            <a:ext cx="355600" cy="3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Positivo - Iconos gratis de diverso">
            <a:extLst>
              <a:ext uri="{FF2B5EF4-FFF2-40B4-BE49-F238E27FC236}">
                <a16:creationId xmlns:a16="http://schemas.microsoft.com/office/drawing/2014/main" id="{D036E5FC-1184-4ACD-8F0C-A5F4E5D55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950" y="2411394"/>
            <a:ext cx="355600" cy="3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Negativo - Iconos gratis de diverso">
            <a:extLst>
              <a:ext uri="{FF2B5EF4-FFF2-40B4-BE49-F238E27FC236}">
                <a16:creationId xmlns:a16="http://schemas.microsoft.com/office/drawing/2014/main" id="{1A7F0239-26D0-4E5A-A326-060ED0E89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5400" y="2387258"/>
            <a:ext cx="355600" cy="3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Positivo - Iconos gratis de diverso">
            <a:extLst>
              <a:ext uri="{FF2B5EF4-FFF2-40B4-BE49-F238E27FC236}">
                <a16:creationId xmlns:a16="http://schemas.microsoft.com/office/drawing/2014/main" id="{78E96B8C-939D-C8A7-AFBD-6BE084210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950" y="4838956"/>
            <a:ext cx="355600" cy="3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Negativo - Iconos gratis de diverso">
            <a:extLst>
              <a:ext uri="{FF2B5EF4-FFF2-40B4-BE49-F238E27FC236}">
                <a16:creationId xmlns:a16="http://schemas.microsoft.com/office/drawing/2014/main" id="{F119D0DB-A2AB-1651-B18C-5D5E7D862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950" y="5194556"/>
            <a:ext cx="355600" cy="3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Negativo - Iconos gratis de diverso">
            <a:extLst>
              <a:ext uri="{FF2B5EF4-FFF2-40B4-BE49-F238E27FC236}">
                <a16:creationId xmlns:a16="http://schemas.microsoft.com/office/drawing/2014/main" id="{67959041-6F93-875D-72DC-428A83009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950" y="5518207"/>
            <a:ext cx="355600" cy="3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Negativo - Iconos gratis de diverso">
            <a:extLst>
              <a:ext uri="{FF2B5EF4-FFF2-40B4-BE49-F238E27FC236}">
                <a16:creationId xmlns:a16="http://schemas.microsoft.com/office/drawing/2014/main" id="{86C03C13-B8D0-7E1E-4D03-EC076BA49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0" y="5908733"/>
            <a:ext cx="355600" cy="3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Negativo - Iconos gratis de diverso">
            <a:extLst>
              <a:ext uri="{FF2B5EF4-FFF2-40B4-BE49-F238E27FC236}">
                <a16:creationId xmlns:a16="http://schemas.microsoft.com/office/drawing/2014/main" id="{BCDD0569-2C8F-2416-0E62-EE9F68A62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680" y="6275291"/>
            <a:ext cx="355600" cy="3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Negativo - Iconos gratis de diverso">
            <a:extLst>
              <a:ext uri="{FF2B5EF4-FFF2-40B4-BE49-F238E27FC236}">
                <a16:creationId xmlns:a16="http://schemas.microsoft.com/office/drawing/2014/main" id="{1F8164C0-D8DA-F3F8-7AA5-7CCF85D2D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0" y="2861090"/>
            <a:ext cx="355600" cy="3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Positivo - Iconos gratis de diverso">
            <a:extLst>
              <a:ext uri="{FF2B5EF4-FFF2-40B4-BE49-F238E27FC236}">
                <a16:creationId xmlns:a16="http://schemas.microsoft.com/office/drawing/2014/main" id="{F575878E-ED3C-D76F-CCD8-9632AD0EF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680" y="4347726"/>
            <a:ext cx="355600" cy="3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51048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>
            <a:extLst>
              <a:ext uri="{FF2B5EF4-FFF2-40B4-BE49-F238E27FC236}">
                <a16:creationId xmlns:a16="http://schemas.microsoft.com/office/drawing/2014/main" id="{C8ECE297-1C84-45BC-AAFB-C69C53FFA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err="1"/>
              <a:t>Diferencias</a:t>
            </a:r>
            <a:r>
              <a:rPr lang="en-US" noProof="0" dirty="0"/>
              <a:t> al </a:t>
            </a:r>
            <a:r>
              <a:rPr lang="en-US" noProof="0" dirty="0" err="1"/>
              <a:t>formalizar</a:t>
            </a:r>
            <a:r>
              <a:rPr lang="en-US" noProof="0" dirty="0"/>
              <a:t> la </a:t>
            </a:r>
            <a:r>
              <a:rPr lang="en-US" noProof="0" dirty="0" err="1"/>
              <a:t>industria</a:t>
            </a:r>
            <a:r>
              <a:rPr lang="en-US" noProof="0" dirty="0"/>
              <a:t>: </a:t>
            </a:r>
            <a:r>
              <a:rPr lang="en-US" noProof="0" dirty="0" err="1"/>
              <a:t>Conductores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E16E12-290E-4DD5-A374-9078B167A6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398FB57-F304-4662-B848-B2A660A6857D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545B4C-4DEF-CD2F-14BD-18984D48E7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Footer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D38011-4C10-9209-A691-2B2376A6B91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0B83C97-BFC6-4ED3-BED3-C85D91C8BED7}" type="datetime1">
              <a:rPr lang="en-US" smtClean="0"/>
              <a:t>11/7/2023</a:t>
            </a:fld>
            <a:endParaRPr lang="en-US"/>
          </a:p>
        </p:txBody>
      </p:sp>
      <p:graphicFrame>
        <p:nvGraphicFramePr>
          <p:cNvPr id="4" name="Group 29">
            <a:extLst>
              <a:ext uri="{FF2B5EF4-FFF2-40B4-BE49-F238E27FC236}">
                <a16:creationId xmlns:a16="http://schemas.microsoft.com/office/drawing/2014/main" id="{ADEF3065-D057-7235-264E-4D3EB70755E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2969715"/>
              </p:ext>
            </p:extLst>
          </p:nvPr>
        </p:nvGraphicFramePr>
        <p:xfrm>
          <a:off x="1168252" y="1571354"/>
          <a:ext cx="9855496" cy="3462032"/>
        </p:xfrm>
        <a:graphic>
          <a:graphicData uri="http://schemas.openxmlformats.org/drawingml/2006/table">
            <a:tbl>
              <a:tblPr/>
              <a:tblGrid>
                <a:gridCol w="45030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24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150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accent2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accent2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accent2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accent2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accent2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accent2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accent2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accent2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accent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CL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Antes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accent2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accent2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accent2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accent2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accent2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accent2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accent2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accent2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accent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CL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Después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910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accent2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accent2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accent2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accent2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accent2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accent2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accent2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accent2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accent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C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Remuneración por el corte de boletos.</a:t>
                      </a:r>
                      <a:endParaRPr kumimoji="0" lang="es-ES" altLang="es-CL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accent2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accent2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accent2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accent2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accent2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accent2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accent2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accent2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accent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C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Remuneración no está sujeta a pasajeros transportados. Sueldo real y beneficios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91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C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Trabajo estigmatizado: Mal visto por la sociedad (uso de alcohol, drogas, segundas casas, etc.)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C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Trabajo normal: Conductores profesionales y certificados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4921751"/>
                  </a:ext>
                </a:extLst>
              </a:tr>
              <a:tr h="46917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accent2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accent2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accent2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accent2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accent2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accent2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accent2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accent2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accent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C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Precarias coberturas previsionales y de salud.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C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Contratos por sueldo mínimo</a:t>
                      </a:r>
                      <a:endParaRPr kumimoji="0" lang="es-ES" altLang="es-CL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accent2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accent2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accent2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accent2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accent2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accent2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accent2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accent2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accent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C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Imposiciones por sueldo real, asegurando cobertura profesional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C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de jubilación y salud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917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accent2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accent2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accent2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accent2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accent2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accent2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accent2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accent2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accent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C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Conductores trabajan 14 horas diarias promedio.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C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En general 1 conductor por bus </a:t>
                      </a:r>
                      <a:endParaRPr kumimoji="0" lang="es-ES" altLang="es-CL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accent2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accent2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accent2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accent2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accent2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accent2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accent2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accent2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accent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C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Ajuste a ley laboral, establecimiento de turnos. El número de conductores por bus varía entre 2,1 y 3,0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91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C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No hay cumplimiento de normativas laborales: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C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días de descanso mínimo, feriados, pago de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C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licencias médicas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C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Se cumplen con los descansos legales. Factor de licencias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C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médicas implica aumentar número de conductores por bus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2286677"/>
                  </a:ext>
                </a:extLst>
              </a:tr>
              <a:tr h="2815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C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Alta tasa de accidentabilidad y sin seguros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C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Seguros para personal operacional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7491096"/>
                  </a:ext>
                </a:extLst>
              </a:tr>
            </a:tbl>
          </a:graphicData>
        </a:graphic>
      </p:graphicFrame>
      <p:pic>
        <p:nvPicPr>
          <p:cNvPr id="13" name="Picture 4" descr="Negativo - Iconos gratis de diverso">
            <a:extLst>
              <a:ext uri="{FF2B5EF4-FFF2-40B4-BE49-F238E27FC236}">
                <a16:creationId xmlns:a16="http://schemas.microsoft.com/office/drawing/2014/main" id="{97F1D792-85FE-B084-4AED-88E1B8D62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150" y="2041160"/>
            <a:ext cx="355600" cy="3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Negativo - Iconos gratis de diverso">
            <a:extLst>
              <a:ext uri="{FF2B5EF4-FFF2-40B4-BE49-F238E27FC236}">
                <a16:creationId xmlns:a16="http://schemas.microsoft.com/office/drawing/2014/main" id="{F9FE0ACC-CB8F-81E2-4DA2-5F1CCBC45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0" y="2738314"/>
            <a:ext cx="317500" cy="31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Negativo - Iconos gratis de diverso">
            <a:extLst>
              <a:ext uri="{FF2B5EF4-FFF2-40B4-BE49-F238E27FC236}">
                <a16:creationId xmlns:a16="http://schemas.microsoft.com/office/drawing/2014/main" id="{6AC87740-23AE-9B99-BF7C-23DC53703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150" y="3125743"/>
            <a:ext cx="355600" cy="3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Negativo - Iconos gratis de diverso">
            <a:extLst>
              <a:ext uri="{FF2B5EF4-FFF2-40B4-BE49-F238E27FC236}">
                <a16:creationId xmlns:a16="http://schemas.microsoft.com/office/drawing/2014/main" id="{12FB0AB0-B567-381F-2AB5-E487B2944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0" y="3601931"/>
            <a:ext cx="355600" cy="3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Negativo - Iconos gratis de diverso">
            <a:extLst>
              <a:ext uri="{FF2B5EF4-FFF2-40B4-BE49-F238E27FC236}">
                <a16:creationId xmlns:a16="http://schemas.microsoft.com/office/drawing/2014/main" id="{0BD1FD21-A3E0-5DB2-B5B4-30CD86C07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4210481"/>
            <a:ext cx="355600" cy="3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Negativo - Iconos gratis de diverso">
            <a:extLst>
              <a:ext uri="{FF2B5EF4-FFF2-40B4-BE49-F238E27FC236}">
                <a16:creationId xmlns:a16="http://schemas.microsoft.com/office/drawing/2014/main" id="{1DCBB6A7-FD24-E30D-BFC6-FC7D74EFF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547" y="4754817"/>
            <a:ext cx="355600" cy="3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Positivo - Iconos gratis de diverso">
            <a:extLst>
              <a:ext uri="{FF2B5EF4-FFF2-40B4-BE49-F238E27FC236}">
                <a16:creationId xmlns:a16="http://schemas.microsoft.com/office/drawing/2014/main" id="{3EA37BB2-BF73-CCC5-37CC-BFA29EAB3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148" y="2094794"/>
            <a:ext cx="355600" cy="3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Positivo - Iconos gratis de diverso">
            <a:extLst>
              <a:ext uri="{FF2B5EF4-FFF2-40B4-BE49-F238E27FC236}">
                <a16:creationId xmlns:a16="http://schemas.microsoft.com/office/drawing/2014/main" id="{DDB3A96A-7CB3-024F-B3A8-D271B5FD3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148" y="2621068"/>
            <a:ext cx="355600" cy="3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Positivo - Iconos gratis de diverso">
            <a:extLst>
              <a:ext uri="{FF2B5EF4-FFF2-40B4-BE49-F238E27FC236}">
                <a16:creationId xmlns:a16="http://schemas.microsoft.com/office/drawing/2014/main" id="{C5669BCE-E857-3527-094D-B8669EADD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3238" y="3223499"/>
            <a:ext cx="355600" cy="3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Positivo - Iconos gratis de diverso">
            <a:extLst>
              <a:ext uri="{FF2B5EF4-FFF2-40B4-BE49-F238E27FC236}">
                <a16:creationId xmlns:a16="http://schemas.microsoft.com/office/drawing/2014/main" id="{9C4CD823-2E4F-54C5-2ED2-35B043EB7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3238" y="3649498"/>
            <a:ext cx="355600" cy="3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Positivo - Iconos gratis de diverso">
            <a:extLst>
              <a:ext uri="{FF2B5EF4-FFF2-40B4-BE49-F238E27FC236}">
                <a16:creationId xmlns:a16="http://schemas.microsoft.com/office/drawing/2014/main" id="{05BF9608-33F7-D641-B9B4-3188A85EF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3238" y="4174404"/>
            <a:ext cx="355600" cy="3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Positivo - Iconos gratis de diverso">
            <a:extLst>
              <a:ext uri="{FF2B5EF4-FFF2-40B4-BE49-F238E27FC236}">
                <a16:creationId xmlns:a16="http://schemas.microsoft.com/office/drawing/2014/main" id="{021ADA29-A959-BA5E-EDB9-53361C17C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1521" y="4749015"/>
            <a:ext cx="355600" cy="3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02682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3EF99B76-B816-4079-A510-C593FB958A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-1" y="0"/>
            <a:ext cx="9482137" cy="6858000"/>
          </a:xfrm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B8DB072-D654-4913-BD30-CF4CA72CA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118" y="1216670"/>
            <a:ext cx="5083629" cy="1346055"/>
          </a:xfrm>
        </p:spPr>
        <p:txBody>
          <a:bodyPr/>
          <a:lstStyle/>
          <a:p>
            <a:r>
              <a:rPr lang="en-US" sz="8000" dirty="0"/>
              <a:t>Q&amp;A</a:t>
            </a:r>
          </a:p>
        </p:txBody>
      </p:sp>
      <p:pic>
        <p:nvPicPr>
          <p:cNvPr id="12" name="Marcador de posición de imagen 11" descr="Un tren pasando en vías al lado de un edificio&#10;&#10;Descripción generada automáticamente con confianza media">
            <a:extLst>
              <a:ext uri="{FF2B5EF4-FFF2-40B4-BE49-F238E27FC236}">
                <a16:creationId xmlns:a16="http://schemas.microsoft.com/office/drawing/2014/main" id="{8950449F-0DF6-05C0-2207-81AF3E64A07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5415" r="154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191686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E16E12-290E-4DD5-A374-9078B167A6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5257" y="6485400"/>
            <a:ext cx="860495" cy="205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98FB57-F304-4662-B848-B2A660A6857D}" type="slidenum">
              <a:rPr kumimoji="0" lang="en-US" sz="800" b="0" i="0" u="none" strike="noStrike" kern="1200" cap="none" spc="0" normalizeH="0" baseline="0" smtClean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800" b="0" i="0" u="none" strike="noStrike" kern="1200" cap="none" spc="0" normalizeH="0" baseline="0">
              <a:ln>
                <a:noFill/>
              </a:ln>
              <a:solidFill>
                <a:srgbClr val="1E1E1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6" name="Title 25">
            <a:extLst>
              <a:ext uri="{FF2B5EF4-FFF2-40B4-BE49-F238E27FC236}">
                <a16:creationId xmlns:a16="http://schemas.microsoft.com/office/drawing/2014/main" id="{C8ECE297-1C84-45BC-AAFB-C69C53FFA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err="1"/>
              <a:t>Transporte</a:t>
            </a:r>
            <a:r>
              <a:rPr lang="en-US" noProof="0" dirty="0"/>
              <a:t> Público </a:t>
            </a:r>
            <a:r>
              <a:rPr lang="en-US" noProof="0" dirty="0" err="1"/>
              <a:t>en</a:t>
            </a:r>
            <a:r>
              <a:rPr lang="en-US" noProof="0" dirty="0"/>
              <a:t> Santiago</a:t>
            </a:r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BCD534E-B7F3-420D-AC31-E427DFA5672B}"/>
              </a:ext>
            </a:extLst>
          </p:cNvPr>
          <p:cNvCxnSpPr>
            <a:cxnSpLocks/>
          </p:cNvCxnSpPr>
          <p:nvPr/>
        </p:nvCxnSpPr>
        <p:spPr>
          <a:xfrm>
            <a:off x="500603" y="2407924"/>
            <a:ext cx="11190794" cy="0"/>
          </a:xfrm>
          <a:prstGeom prst="line">
            <a:avLst/>
          </a:prstGeom>
          <a:ln w="19050">
            <a:solidFill>
              <a:schemeClr val="tx2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3C3463EF-19FF-4F91-B47F-76A81BEBDDFB}"/>
              </a:ext>
            </a:extLst>
          </p:cNvPr>
          <p:cNvGrpSpPr/>
          <p:nvPr/>
        </p:nvGrpSpPr>
        <p:grpSpPr>
          <a:xfrm>
            <a:off x="1803052" y="2757175"/>
            <a:ext cx="8585896" cy="657420"/>
            <a:chOff x="1803052" y="2757174"/>
            <a:chExt cx="8585896" cy="891147"/>
          </a:xfrm>
        </p:grpSpPr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675D7148-172D-45EE-BC6A-15AD437D53B0}"/>
                </a:ext>
              </a:extLst>
            </p:cNvPr>
            <p:cNvCxnSpPr>
              <a:cxnSpLocks/>
            </p:cNvCxnSpPr>
            <p:nvPr/>
          </p:nvCxnSpPr>
          <p:spPr>
            <a:xfrm>
              <a:off x="1803052" y="2757174"/>
              <a:ext cx="0" cy="891147"/>
            </a:xfrm>
            <a:prstGeom prst="line">
              <a:avLst/>
            </a:prstGeom>
            <a:ln w="19050">
              <a:solidFill>
                <a:schemeClr val="accent1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0C332490-D4B2-46A5-8BC2-2FAEF90CB08D}"/>
                </a:ext>
              </a:extLst>
            </p:cNvPr>
            <p:cNvCxnSpPr>
              <a:cxnSpLocks/>
            </p:cNvCxnSpPr>
            <p:nvPr/>
          </p:nvCxnSpPr>
          <p:spPr>
            <a:xfrm>
              <a:off x="3949526" y="2757174"/>
              <a:ext cx="0" cy="891147"/>
            </a:xfrm>
            <a:prstGeom prst="line">
              <a:avLst/>
            </a:prstGeom>
            <a:ln w="19050">
              <a:solidFill>
                <a:schemeClr val="accent1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151B7C31-C2A9-4E73-9725-2BD5A6F060D5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2757174"/>
              <a:ext cx="0" cy="891147"/>
            </a:xfrm>
            <a:prstGeom prst="line">
              <a:avLst/>
            </a:prstGeom>
            <a:ln w="19050">
              <a:solidFill>
                <a:schemeClr val="accent1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172BD76D-0145-431F-9BCD-7F43865CA6DA}"/>
                </a:ext>
              </a:extLst>
            </p:cNvPr>
            <p:cNvCxnSpPr>
              <a:cxnSpLocks/>
            </p:cNvCxnSpPr>
            <p:nvPr/>
          </p:nvCxnSpPr>
          <p:spPr>
            <a:xfrm>
              <a:off x="8242474" y="2757174"/>
              <a:ext cx="0" cy="891147"/>
            </a:xfrm>
            <a:prstGeom prst="line">
              <a:avLst/>
            </a:prstGeom>
            <a:ln w="19050">
              <a:solidFill>
                <a:schemeClr val="accent1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D7FFD45E-8523-404D-9B6A-E72634A40AFD}"/>
                </a:ext>
              </a:extLst>
            </p:cNvPr>
            <p:cNvCxnSpPr>
              <a:cxnSpLocks/>
            </p:cNvCxnSpPr>
            <p:nvPr/>
          </p:nvCxnSpPr>
          <p:spPr>
            <a:xfrm>
              <a:off x="10388948" y="2757174"/>
              <a:ext cx="0" cy="891147"/>
            </a:xfrm>
            <a:prstGeom prst="line">
              <a:avLst/>
            </a:prstGeom>
            <a:ln w="19050">
              <a:solidFill>
                <a:schemeClr val="accent1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Text Placeholder 23">
            <a:extLst>
              <a:ext uri="{FF2B5EF4-FFF2-40B4-BE49-F238E27FC236}">
                <a16:creationId xmlns:a16="http://schemas.microsoft.com/office/drawing/2014/main" id="{0CB53B88-1F8B-4349-9A46-D3E00C9EBC31}"/>
              </a:ext>
            </a:extLst>
          </p:cNvPr>
          <p:cNvSpPr txBox="1">
            <a:spLocks/>
          </p:cNvSpPr>
          <p:nvPr/>
        </p:nvSpPr>
        <p:spPr>
          <a:xfrm>
            <a:off x="823673" y="3557661"/>
            <a:ext cx="1958758" cy="369332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72800" indent="-172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72800" indent="-172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45600" indent="-172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Verdana" panose="020B0604030504040204" pitchFamily="34" charset="0"/>
              <a:buChar char="-"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Buses Sin </a:t>
            </a:r>
            <a:r>
              <a:rPr kumimoji="0" lang="en-US" sz="1200" b="1" i="0" u="none" strike="noStrike" kern="1200" cap="none" spc="0" normalizeH="0" baseline="0" dirty="0" err="1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Regulación</a:t>
            </a:r>
            <a:endParaRPr kumimoji="0" lang="en-US" sz="12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9" name="Text Placeholder 23">
            <a:extLst>
              <a:ext uri="{FF2B5EF4-FFF2-40B4-BE49-F238E27FC236}">
                <a16:creationId xmlns:a16="http://schemas.microsoft.com/office/drawing/2014/main" id="{90095D8C-D4C5-4198-8E4C-8F1480197081}"/>
              </a:ext>
            </a:extLst>
          </p:cNvPr>
          <p:cNvSpPr txBox="1">
            <a:spLocks/>
          </p:cNvSpPr>
          <p:nvPr/>
        </p:nvSpPr>
        <p:spPr>
          <a:xfrm>
            <a:off x="2970147" y="3557661"/>
            <a:ext cx="1958758" cy="369332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72800" indent="-172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72800" indent="-172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45600" indent="-172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Verdana" panose="020B0604030504040204" pitchFamily="34" charset="0"/>
              <a:buChar char="-"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Micros </a:t>
            </a:r>
            <a:r>
              <a:rPr kumimoji="0" lang="en-US" sz="1200" b="1" i="0" u="none" strike="noStrike" kern="1200" cap="none" spc="0" normalizeH="0" baseline="0" dirty="0" err="1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Amarillas</a:t>
            </a:r>
            <a:endParaRPr kumimoji="0" lang="en-US" sz="12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9" name="Text Placeholder 23">
            <a:extLst>
              <a:ext uri="{FF2B5EF4-FFF2-40B4-BE49-F238E27FC236}">
                <a16:creationId xmlns:a16="http://schemas.microsoft.com/office/drawing/2014/main" id="{517CCE45-CD7A-4957-8298-F50651379C11}"/>
              </a:ext>
            </a:extLst>
          </p:cNvPr>
          <p:cNvSpPr txBox="1">
            <a:spLocks/>
          </p:cNvSpPr>
          <p:nvPr/>
        </p:nvSpPr>
        <p:spPr>
          <a:xfrm>
            <a:off x="5116621" y="3557661"/>
            <a:ext cx="1958758" cy="369332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72800" indent="-172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72800" indent="-172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45600" indent="-172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Verdana" panose="020B0604030504040204" pitchFamily="34" charset="0"/>
              <a:buChar char="-"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dirty="0" err="1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Licitación</a:t>
            </a:r>
            <a:r>
              <a:rPr kumimoji="0" lang="en-US" sz="12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Metrobus</a:t>
            </a:r>
          </a:p>
        </p:txBody>
      </p:sp>
      <p:sp>
        <p:nvSpPr>
          <p:cNvPr id="114" name="Text Placeholder 23">
            <a:extLst>
              <a:ext uri="{FF2B5EF4-FFF2-40B4-BE49-F238E27FC236}">
                <a16:creationId xmlns:a16="http://schemas.microsoft.com/office/drawing/2014/main" id="{CEEF784A-A9C2-4A3B-A3D0-C6D709D29753}"/>
              </a:ext>
            </a:extLst>
          </p:cNvPr>
          <p:cNvSpPr txBox="1">
            <a:spLocks/>
          </p:cNvSpPr>
          <p:nvPr/>
        </p:nvSpPr>
        <p:spPr>
          <a:xfrm>
            <a:off x="7263095" y="3557661"/>
            <a:ext cx="1958758" cy="369332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72800" indent="-172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72800" indent="-172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45600" indent="-172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Verdana" panose="020B0604030504040204" pitchFamily="34" charset="0"/>
              <a:buChar char="-"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dirty="0" err="1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Transantiago</a:t>
            </a:r>
            <a:endParaRPr kumimoji="0" lang="en-US" sz="12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9" name="Text Placeholder 23">
            <a:extLst>
              <a:ext uri="{FF2B5EF4-FFF2-40B4-BE49-F238E27FC236}">
                <a16:creationId xmlns:a16="http://schemas.microsoft.com/office/drawing/2014/main" id="{E24CDCA1-C801-47B1-B7FF-86777A8179C1}"/>
              </a:ext>
            </a:extLst>
          </p:cNvPr>
          <p:cNvSpPr txBox="1">
            <a:spLocks/>
          </p:cNvSpPr>
          <p:nvPr/>
        </p:nvSpPr>
        <p:spPr>
          <a:xfrm>
            <a:off x="9409569" y="3557661"/>
            <a:ext cx="1958758" cy="369332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72800" indent="-172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72800" indent="-172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45600" indent="-172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Verdana" panose="020B0604030504040204" pitchFamily="34" charset="0"/>
              <a:buChar char="-"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RED </a:t>
            </a:r>
            <a:r>
              <a:rPr kumimoji="0" lang="en-US" sz="1200" b="1" i="0" u="none" strike="noStrike" kern="1200" cap="none" spc="0" normalizeH="0" baseline="0" dirty="0" err="1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Movilidad</a:t>
            </a:r>
            <a:endParaRPr kumimoji="0" lang="en-US" sz="12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CC3187A5-E6CD-4056-979A-8B5F0B4CE3D5}"/>
              </a:ext>
            </a:extLst>
          </p:cNvPr>
          <p:cNvSpPr/>
          <p:nvPr/>
        </p:nvSpPr>
        <p:spPr>
          <a:xfrm>
            <a:off x="1453802" y="2058674"/>
            <a:ext cx="698500" cy="6985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1980’</a:t>
            </a:r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0447FA76-3349-4302-B63F-C2E826A4A4BD}"/>
              </a:ext>
            </a:extLst>
          </p:cNvPr>
          <p:cNvSpPr/>
          <p:nvPr/>
        </p:nvSpPr>
        <p:spPr>
          <a:xfrm>
            <a:off x="3600276" y="2058674"/>
            <a:ext cx="698500" cy="6985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1990’</a:t>
            </a:r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A8519C95-23F0-4EAB-BD64-F66BE8BC06D6}"/>
              </a:ext>
            </a:extLst>
          </p:cNvPr>
          <p:cNvSpPr/>
          <p:nvPr/>
        </p:nvSpPr>
        <p:spPr>
          <a:xfrm>
            <a:off x="5746750" y="2058674"/>
            <a:ext cx="698500" cy="6985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2003</a:t>
            </a:r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CA112626-6829-41E0-BA1F-AFE238ADE78C}"/>
              </a:ext>
            </a:extLst>
          </p:cNvPr>
          <p:cNvSpPr/>
          <p:nvPr/>
        </p:nvSpPr>
        <p:spPr>
          <a:xfrm>
            <a:off x="7893224" y="2058674"/>
            <a:ext cx="698500" cy="6985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20052007</a:t>
            </a:r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id="{25D04545-8CEF-4930-A1C8-7F5FF9BD9C6D}"/>
              </a:ext>
            </a:extLst>
          </p:cNvPr>
          <p:cNvSpPr/>
          <p:nvPr/>
        </p:nvSpPr>
        <p:spPr>
          <a:xfrm>
            <a:off x="10039698" y="2058674"/>
            <a:ext cx="698500" cy="6985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2019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1DE490-0DB7-81B0-ACE1-EEF343C40FF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31D32CB-97D0-431F-BB5C-4BF3AF00BD43}" type="datetime1">
              <a:rPr lang="en-US" smtClean="0"/>
              <a:t>11/7/2023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9FDBD5-703A-0A97-269D-522815B8D2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Footer</a:t>
            </a:r>
          </a:p>
        </p:txBody>
      </p:sp>
      <p:pic>
        <p:nvPicPr>
          <p:cNvPr id="1026" name="Picture 2" descr="Busesurbanoschile.cl">
            <a:extLst>
              <a:ext uri="{FF2B5EF4-FFF2-40B4-BE49-F238E27FC236}">
                <a16:creationId xmlns:a16="http://schemas.microsoft.com/office/drawing/2014/main" id="{E73FD073-6349-B829-8AB0-C8E94BFBD4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66"/>
          <a:stretch/>
        </p:blipFill>
        <p:spPr bwMode="auto">
          <a:xfrm>
            <a:off x="661624" y="4226752"/>
            <a:ext cx="2036982" cy="11933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28" name="Picture 4" descr="Día del Patrimonio 2022: Las micros amarillas volverán a recorrer la  capital — LOS40 Chile">
            <a:extLst>
              <a:ext uri="{FF2B5EF4-FFF2-40B4-BE49-F238E27FC236}">
                <a16:creationId xmlns:a16="http://schemas.microsoft.com/office/drawing/2014/main" id="{A5566EF3-7E6F-4A2A-4A21-9FD36C10B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791" y="4215082"/>
            <a:ext cx="1833469" cy="13368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Imagen 5" descr="Autobús de pasajeros parado junto a un camión color azul&#10;&#10;Descripción generada automáticamente con confianza media">
            <a:extLst>
              <a:ext uri="{FF2B5EF4-FFF2-40B4-BE49-F238E27FC236}">
                <a16:creationId xmlns:a16="http://schemas.microsoft.com/office/drawing/2014/main" id="{0BEBF423-04B2-A030-9D7A-C1F67BAE76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8980" y="4171439"/>
            <a:ext cx="1874934" cy="14062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30" name="Picture 6" descr="Un inolvidable 10 de febrero: así fue el caótico inicio del Transantiago |  Nacional | BioBioChile">
            <a:extLst>
              <a:ext uri="{FF2B5EF4-FFF2-40B4-BE49-F238E27FC236}">
                <a16:creationId xmlns:a16="http://schemas.microsoft.com/office/drawing/2014/main" id="{92190394-9BB4-6877-0A1E-FB22F8726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634" y="4254526"/>
            <a:ext cx="2104671" cy="11740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9" name="Imagen 8" descr="Un camión de bomberos pasando por una calle&#10;&#10;Descripción generada automáticamente">
            <a:extLst>
              <a:ext uri="{FF2B5EF4-FFF2-40B4-BE49-F238E27FC236}">
                <a16:creationId xmlns:a16="http://schemas.microsoft.com/office/drawing/2014/main" id="{7AA970A5-98BC-CDE9-CFC1-6C2196B1115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" t="8068" r="45496" b="16498"/>
          <a:stretch/>
        </p:blipFill>
        <p:spPr bwMode="auto">
          <a:xfrm>
            <a:off x="9571618" y="4196559"/>
            <a:ext cx="1958758" cy="13738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6284250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>
            <a:extLst>
              <a:ext uri="{FF2B5EF4-FFF2-40B4-BE49-F238E27FC236}">
                <a16:creationId xmlns:a16="http://schemas.microsoft.com/office/drawing/2014/main" id="{C8ECE297-1C84-45BC-AAFB-C69C53FFA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Buses sin </a:t>
            </a:r>
            <a:r>
              <a:rPr lang="en-US" noProof="0" dirty="0" err="1"/>
              <a:t>regulación</a:t>
            </a:r>
            <a:endParaRPr lang="en-US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E6567D38-C13D-4C80-9E56-354FE78D5F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1400" dirty="0" err="1"/>
              <a:t>Asociaciones</a:t>
            </a:r>
            <a:r>
              <a:rPr lang="en-US" sz="1400" dirty="0"/>
              <a:t> </a:t>
            </a:r>
            <a:r>
              <a:rPr lang="en-US" sz="1400" dirty="0" err="1"/>
              <a:t>gremiales</a:t>
            </a:r>
            <a:r>
              <a:rPr lang="en-US" sz="1400" dirty="0"/>
              <a:t>: Grupo de </a:t>
            </a:r>
            <a:r>
              <a:rPr lang="en-US" sz="1400" dirty="0" err="1"/>
              <a:t>microempresarios</a:t>
            </a:r>
            <a:r>
              <a:rPr lang="en-US" sz="1400" dirty="0"/>
              <a:t> </a:t>
            </a:r>
            <a:r>
              <a:rPr lang="en-US" sz="1400" dirty="0" err="1"/>
              <a:t>agrupados</a:t>
            </a:r>
            <a:r>
              <a:rPr lang="en-US" sz="1400" dirty="0"/>
              <a:t> </a:t>
            </a:r>
            <a:r>
              <a:rPr lang="en-US" sz="1400" dirty="0" err="1"/>
              <a:t>en</a:t>
            </a:r>
            <a:r>
              <a:rPr lang="en-US" sz="1400" dirty="0"/>
              <a:t> </a:t>
            </a:r>
            <a:r>
              <a:rPr lang="en-US" sz="1400" dirty="0" err="1"/>
              <a:t>una</a:t>
            </a:r>
            <a:r>
              <a:rPr lang="en-US" sz="1400" dirty="0"/>
              <a:t> </a:t>
            </a:r>
            <a:r>
              <a:rPr lang="en-US" sz="1400" dirty="0" err="1"/>
              <a:t>linea</a:t>
            </a:r>
            <a:endParaRPr lang="en-US" sz="1400" dirty="0"/>
          </a:p>
          <a:p>
            <a:pPr lvl="1"/>
            <a:r>
              <a:rPr lang="en-US" sz="1300" dirty="0"/>
              <a:t>Gran N° de </a:t>
            </a:r>
            <a:r>
              <a:rPr lang="en-US" sz="1300" dirty="0" err="1"/>
              <a:t>Microempresarios</a:t>
            </a:r>
            <a:r>
              <a:rPr lang="en-US" sz="1300" dirty="0"/>
              <a:t> (entre 1 y 200 buses). </a:t>
            </a:r>
          </a:p>
          <a:p>
            <a:pPr lvl="1"/>
            <a:r>
              <a:rPr lang="en-US" sz="1300" dirty="0"/>
              <a:t>La </a:t>
            </a:r>
            <a:r>
              <a:rPr lang="en-US" sz="1300" dirty="0" err="1"/>
              <a:t>mayoría</a:t>
            </a:r>
            <a:r>
              <a:rPr lang="en-US" sz="1300" dirty="0"/>
              <a:t> no </a:t>
            </a:r>
            <a:r>
              <a:rPr lang="en-US" sz="1300" dirty="0" err="1"/>
              <a:t>tiene</a:t>
            </a:r>
            <a:r>
              <a:rPr lang="en-US" sz="1300" dirty="0"/>
              <a:t> </a:t>
            </a:r>
            <a:r>
              <a:rPr lang="en-US" sz="1300" dirty="0" err="1"/>
              <a:t>más</a:t>
            </a:r>
            <a:r>
              <a:rPr lang="en-US" sz="1300" dirty="0"/>
              <a:t> de 5 </a:t>
            </a:r>
            <a:r>
              <a:rPr lang="en-US" sz="1300" dirty="0" err="1"/>
              <a:t>vehículos</a:t>
            </a:r>
            <a:endParaRPr lang="en-US" sz="1300" dirty="0"/>
          </a:p>
          <a:p>
            <a:r>
              <a:rPr lang="en-US" sz="1400" dirty="0"/>
              <a:t>No </a:t>
            </a:r>
            <a:r>
              <a:rPr lang="en-US" sz="1400" dirty="0" err="1"/>
              <a:t>existe</a:t>
            </a:r>
            <a:r>
              <a:rPr lang="en-US" sz="1400" dirty="0"/>
              <a:t> control </a:t>
            </a:r>
            <a:r>
              <a:rPr lang="en-US" sz="1400" dirty="0" err="1"/>
              <a:t>en</a:t>
            </a:r>
            <a:r>
              <a:rPr lang="en-US" sz="1400" dirty="0"/>
              <a:t> la </a:t>
            </a:r>
            <a:r>
              <a:rPr lang="en-US" sz="1400" dirty="0" err="1"/>
              <a:t>cantidad</a:t>
            </a:r>
            <a:r>
              <a:rPr lang="en-US" sz="1400" dirty="0"/>
              <a:t> de buses </a:t>
            </a:r>
            <a:r>
              <a:rPr lang="en-US" sz="1400" dirty="0" err="1"/>
              <a:t>por</a:t>
            </a:r>
            <a:r>
              <a:rPr lang="en-US" sz="1400" dirty="0"/>
              <a:t> </a:t>
            </a:r>
            <a:r>
              <a:rPr lang="en-US" sz="1400" dirty="0" err="1"/>
              <a:t>recorrido</a:t>
            </a:r>
            <a:endParaRPr lang="en-US" sz="1400" dirty="0"/>
          </a:p>
          <a:p>
            <a:r>
              <a:rPr lang="en-US" sz="1400" dirty="0"/>
              <a:t>Sin </a:t>
            </a:r>
            <a:r>
              <a:rPr lang="en-US" sz="1400" dirty="0" err="1"/>
              <a:t>límite</a:t>
            </a:r>
            <a:r>
              <a:rPr lang="en-US" sz="1400" dirty="0"/>
              <a:t> de </a:t>
            </a:r>
            <a:r>
              <a:rPr lang="en-US" sz="1400" dirty="0" err="1"/>
              <a:t>antiguedad</a:t>
            </a:r>
            <a:r>
              <a:rPr lang="en-US" sz="1400" dirty="0"/>
              <a:t> para la </a:t>
            </a:r>
            <a:r>
              <a:rPr lang="en-US" sz="1400" dirty="0" err="1"/>
              <a:t>flota</a:t>
            </a:r>
            <a:endParaRPr lang="en-US" sz="1400" dirty="0"/>
          </a:p>
          <a:p>
            <a:r>
              <a:rPr lang="en-US" sz="1400" dirty="0" err="1"/>
              <a:t>Tarifas</a:t>
            </a:r>
            <a:r>
              <a:rPr lang="en-US" sz="1400" dirty="0"/>
              <a:t> </a:t>
            </a:r>
            <a:r>
              <a:rPr lang="en-US" sz="1400" dirty="0" err="1"/>
              <a:t>desreguladas</a:t>
            </a:r>
            <a:endParaRPr lang="en-US" sz="1400" dirty="0"/>
          </a:p>
          <a:p>
            <a:r>
              <a:rPr lang="en-US" sz="1400" dirty="0"/>
              <a:t>Sin </a:t>
            </a:r>
            <a:r>
              <a:rPr lang="en-US" sz="1400" dirty="0" err="1"/>
              <a:t>normativa</a:t>
            </a:r>
            <a:r>
              <a:rPr lang="en-US" sz="1400" dirty="0"/>
              <a:t> para la </a:t>
            </a:r>
            <a:r>
              <a:rPr lang="en-US" sz="1400" dirty="0" err="1"/>
              <a:t>emisión</a:t>
            </a:r>
            <a:r>
              <a:rPr lang="en-US" sz="1400" dirty="0"/>
              <a:t> de gases</a:t>
            </a:r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A5AFBEF7-1EAD-AD09-AEE0-9DDF4FDCE1E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lvl="0"/>
            <a:r>
              <a:rPr lang="en-US" dirty="0" err="1"/>
              <a:t>Años</a:t>
            </a:r>
            <a:r>
              <a:rPr lang="en-US" dirty="0"/>
              <a:t> 80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E16E12-290E-4DD5-A374-9078B167A6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398FB57-F304-4662-B848-B2A660A6857D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545B4C-4DEF-CD2F-14BD-18984D48E7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Footer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D38011-4C10-9209-A691-2B2376A6B91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0B83C97-BFC6-4ED3-BED3-C85D91C8BED7}" type="datetime1">
              <a:rPr lang="en-US" smtClean="0"/>
              <a:t>11/7/2023</a:t>
            </a:fld>
            <a:endParaRPr lang="en-U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B44C7E0-1AA5-3E24-8E99-342AEF78E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3059" y="791196"/>
            <a:ext cx="2831264" cy="21273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28" name="Picture 4" descr="Santiago Antiguo Full Color - Antigua locomocion de micros de Santiago -  1986 | Facebook">
            <a:extLst>
              <a:ext uri="{FF2B5EF4-FFF2-40B4-BE49-F238E27FC236}">
                <a16:creationId xmlns:a16="http://schemas.microsoft.com/office/drawing/2014/main" id="{999DEED7-6034-0838-6201-FEC80A5F0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19" y="3811709"/>
            <a:ext cx="3162829" cy="24121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Picture 2" descr="Duarte - GMC | Microbus de la Linea Ovalle Negrete (Santiago) | Fotos de  chile, Imagenes de chile, Santiago de chile">
            <a:extLst>
              <a:ext uri="{FF2B5EF4-FFF2-40B4-BE49-F238E27FC236}">
                <a16:creationId xmlns:a16="http://schemas.microsoft.com/office/drawing/2014/main" id="{B8924D67-B091-5301-9A74-E9A7F9CB5E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62"/>
          <a:stretch/>
        </p:blipFill>
        <p:spPr bwMode="auto">
          <a:xfrm>
            <a:off x="8616751" y="3839155"/>
            <a:ext cx="2878019" cy="21273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6937553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>
            <a:extLst>
              <a:ext uri="{FF2B5EF4-FFF2-40B4-BE49-F238E27FC236}">
                <a16:creationId xmlns:a16="http://schemas.microsoft.com/office/drawing/2014/main" id="{C8ECE297-1C84-45BC-AAFB-C69C53FFA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Micros </a:t>
            </a:r>
            <a:r>
              <a:rPr lang="en-US" noProof="0" dirty="0" err="1"/>
              <a:t>amarillas</a:t>
            </a:r>
            <a:endParaRPr lang="en-US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E6567D38-C13D-4C80-9E56-354FE78D5F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603" y="2328862"/>
            <a:ext cx="6441618" cy="3735649"/>
          </a:xfrm>
        </p:spPr>
        <p:txBody>
          <a:bodyPr/>
          <a:lstStyle/>
          <a:p>
            <a:r>
              <a:rPr lang="en-US" dirty="0" err="1"/>
              <a:t>Autoridad</a:t>
            </a:r>
            <a:r>
              <a:rPr lang="en-US" dirty="0"/>
              <a:t> </a:t>
            </a:r>
            <a:r>
              <a:rPr lang="en-US" dirty="0" err="1"/>
              <a:t>licita</a:t>
            </a:r>
            <a:r>
              <a:rPr lang="en-US" dirty="0"/>
              <a:t> </a:t>
            </a:r>
            <a:r>
              <a:rPr lang="en-US" dirty="0" err="1"/>
              <a:t>recorridos</a:t>
            </a:r>
            <a:r>
              <a:rPr lang="en-US" dirty="0"/>
              <a:t> a </a:t>
            </a:r>
            <a:r>
              <a:rPr lang="en-US" dirty="0" err="1"/>
              <a:t>empresas</a:t>
            </a:r>
            <a:r>
              <a:rPr lang="en-US" dirty="0"/>
              <a:t> </a:t>
            </a:r>
            <a:r>
              <a:rPr lang="en-US" dirty="0" err="1"/>
              <a:t>operadoras</a:t>
            </a:r>
            <a:r>
              <a:rPr lang="en-US" dirty="0"/>
              <a:t> (un </a:t>
            </a:r>
            <a:r>
              <a:rPr lang="en-US" dirty="0" err="1"/>
              <a:t>mismo</a:t>
            </a:r>
            <a:r>
              <a:rPr lang="en-US" dirty="0"/>
              <a:t> </a:t>
            </a:r>
            <a:r>
              <a:rPr lang="en-US" dirty="0" err="1"/>
              <a:t>recorrido</a:t>
            </a:r>
            <a:r>
              <a:rPr lang="en-US" dirty="0"/>
              <a:t> </a:t>
            </a:r>
            <a:r>
              <a:rPr lang="en-US" dirty="0" err="1"/>
              <a:t>podía</a:t>
            </a:r>
            <a:r>
              <a:rPr lang="en-US" dirty="0"/>
              <a:t> ser </a:t>
            </a:r>
            <a:r>
              <a:rPr lang="en-US" dirty="0" err="1"/>
              <a:t>servido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más</a:t>
            </a:r>
            <a:r>
              <a:rPr lang="en-US" dirty="0"/>
              <a:t> de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empresa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Normativa</a:t>
            </a:r>
            <a:r>
              <a:rPr lang="en-US" dirty="0"/>
              <a:t> </a:t>
            </a:r>
            <a:r>
              <a:rPr lang="en-US" dirty="0" err="1"/>
              <a:t>gráfica</a:t>
            </a:r>
            <a:r>
              <a:rPr lang="en-US" dirty="0"/>
              <a:t> </a:t>
            </a:r>
            <a:r>
              <a:rPr lang="en-US" dirty="0" err="1"/>
              <a:t>estandarizada</a:t>
            </a:r>
            <a:r>
              <a:rPr lang="en-US" dirty="0"/>
              <a:t>: buses </a:t>
            </a:r>
            <a:r>
              <a:rPr lang="en-US" dirty="0" err="1"/>
              <a:t>amarillos</a:t>
            </a:r>
            <a:endParaRPr lang="en-US" dirty="0"/>
          </a:p>
          <a:p>
            <a:pPr lvl="1"/>
            <a:r>
              <a:rPr lang="en-US" dirty="0" err="1"/>
              <a:t>Normativa</a:t>
            </a:r>
            <a:r>
              <a:rPr lang="en-US" dirty="0"/>
              <a:t> </a:t>
            </a:r>
            <a:r>
              <a:rPr lang="en-US" dirty="0" err="1"/>
              <a:t>ambiental</a:t>
            </a:r>
            <a:r>
              <a:rPr lang="en-US" dirty="0"/>
              <a:t> para </a:t>
            </a:r>
            <a:r>
              <a:rPr lang="en-US" dirty="0" err="1"/>
              <a:t>emisión</a:t>
            </a:r>
            <a:r>
              <a:rPr lang="en-US" dirty="0"/>
              <a:t> de gases (EPA-94)</a:t>
            </a:r>
          </a:p>
          <a:p>
            <a:r>
              <a:rPr lang="en-US" dirty="0"/>
              <a:t>El Sistema </a:t>
            </a:r>
            <a:r>
              <a:rPr lang="en-US" dirty="0" err="1"/>
              <a:t>cuenta</a:t>
            </a:r>
            <a:r>
              <a:rPr lang="en-US" dirty="0"/>
              <a:t> con </a:t>
            </a:r>
            <a:r>
              <a:rPr lang="en-US" dirty="0" err="1"/>
              <a:t>cerca</a:t>
            </a:r>
            <a:r>
              <a:rPr lang="en-US" dirty="0"/>
              <a:t> de 8.000 buses. Más del 63% de </a:t>
            </a:r>
            <a:r>
              <a:rPr lang="en-US" dirty="0" err="1"/>
              <a:t>los</a:t>
            </a:r>
            <a:r>
              <a:rPr lang="en-US" dirty="0"/>
              <a:t> empresarios </a:t>
            </a:r>
            <a:r>
              <a:rPr lang="en-US" dirty="0" err="1"/>
              <a:t>poseen</a:t>
            </a:r>
            <a:r>
              <a:rPr lang="en-US" dirty="0"/>
              <a:t> solo 1 </a:t>
            </a:r>
            <a:r>
              <a:rPr lang="en-US" dirty="0" err="1"/>
              <a:t>vehículo</a:t>
            </a:r>
            <a:endParaRPr lang="en-US" dirty="0"/>
          </a:p>
          <a:p>
            <a:r>
              <a:rPr lang="en-US" dirty="0" err="1"/>
              <a:t>Ingreso</a:t>
            </a:r>
            <a:r>
              <a:rPr lang="en-US" dirty="0"/>
              <a:t> </a:t>
            </a:r>
            <a:r>
              <a:rPr lang="en-US" dirty="0" err="1"/>
              <a:t>proviene</a:t>
            </a:r>
            <a:r>
              <a:rPr lang="en-US" dirty="0"/>
              <a:t> solo de las </a:t>
            </a:r>
            <a:r>
              <a:rPr lang="en-US" dirty="0" err="1"/>
              <a:t>transacciones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Guerra del </a:t>
            </a:r>
            <a:r>
              <a:rPr lang="en-US" dirty="0" err="1"/>
              <a:t>boleto</a:t>
            </a:r>
            <a:r>
              <a:rPr lang="en-US" dirty="0"/>
              <a:t>: </a:t>
            </a:r>
          </a:p>
          <a:p>
            <a:pPr lvl="2"/>
            <a:r>
              <a:rPr lang="en-US" sz="1000" dirty="0" err="1"/>
              <a:t>Varias</a:t>
            </a:r>
            <a:r>
              <a:rPr lang="en-US" sz="1000" dirty="0"/>
              <a:t> </a:t>
            </a:r>
            <a:r>
              <a:rPr lang="en-US" sz="1000" dirty="0" err="1"/>
              <a:t>empresas</a:t>
            </a:r>
            <a:r>
              <a:rPr lang="en-US" sz="1000" dirty="0"/>
              <a:t> </a:t>
            </a:r>
            <a:r>
              <a:rPr lang="en-US" sz="1000" dirty="0" err="1"/>
              <a:t>podían</a:t>
            </a:r>
            <a:r>
              <a:rPr lang="en-US" sz="1000" dirty="0"/>
              <a:t> </a:t>
            </a:r>
            <a:r>
              <a:rPr lang="en-US" sz="1000" dirty="0" err="1"/>
              <a:t>operar</a:t>
            </a:r>
            <a:r>
              <a:rPr lang="en-US" sz="1000" dirty="0"/>
              <a:t> </a:t>
            </a:r>
            <a:r>
              <a:rPr lang="en-US" sz="1000" dirty="0" err="1"/>
              <a:t>en</a:t>
            </a:r>
            <a:r>
              <a:rPr lang="en-US" sz="1000" dirty="0"/>
              <a:t> la </a:t>
            </a:r>
            <a:r>
              <a:rPr lang="en-US" sz="1000" dirty="0" err="1"/>
              <a:t>misma</a:t>
            </a:r>
            <a:r>
              <a:rPr lang="en-US" sz="1000" dirty="0"/>
              <a:t> </a:t>
            </a:r>
            <a:r>
              <a:rPr lang="en-US" sz="1000" dirty="0" err="1"/>
              <a:t>ruta</a:t>
            </a:r>
            <a:r>
              <a:rPr lang="en-US" sz="1000" dirty="0"/>
              <a:t>, </a:t>
            </a:r>
            <a:r>
              <a:rPr lang="en-US" sz="1000" dirty="0" err="1"/>
              <a:t>generando</a:t>
            </a:r>
            <a:r>
              <a:rPr lang="en-US" sz="1000" dirty="0"/>
              <a:t> </a:t>
            </a:r>
            <a:r>
              <a:rPr lang="en-US" sz="1000" dirty="0" err="1"/>
              <a:t>competencia</a:t>
            </a:r>
            <a:r>
              <a:rPr lang="en-US" sz="1000" dirty="0"/>
              <a:t> </a:t>
            </a:r>
            <a:r>
              <a:rPr lang="en-US" sz="1000" dirty="0" err="1"/>
              <a:t>por</a:t>
            </a:r>
            <a:r>
              <a:rPr lang="en-US" sz="1000" dirty="0"/>
              <a:t> </a:t>
            </a:r>
            <a:r>
              <a:rPr lang="en-US" sz="1000" dirty="0" err="1"/>
              <a:t>captar</a:t>
            </a:r>
            <a:r>
              <a:rPr lang="en-US" sz="1000" dirty="0"/>
              <a:t> </a:t>
            </a:r>
            <a:r>
              <a:rPr lang="en-US" sz="1000" dirty="0" err="1"/>
              <a:t>pasajeros</a:t>
            </a:r>
            <a:r>
              <a:rPr lang="en-US" sz="1000" dirty="0"/>
              <a:t>.</a:t>
            </a:r>
          </a:p>
          <a:p>
            <a:pPr lvl="2"/>
            <a:r>
              <a:rPr lang="en-US" sz="1000" dirty="0"/>
              <a:t>Se </a:t>
            </a:r>
            <a:r>
              <a:rPr lang="en-US" sz="1000" dirty="0" err="1"/>
              <a:t>despreciaba</a:t>
            </a:r>
            <a:r>
              <a:rPr lang="en-US" sz="1000" dirty="0"/>
              <a:t> a </a:t>
            </a:r>
            <a:r>
              <a:rPr lang="en-US" sz="1000" dirty="0" err="1"/>
              <a:t>los</a:t>
            </a:r>
            <a:r>
              <a:rPr lang="en-US" sz="1000" dirty="0"/>
              <a:t> </a:t>
            </a:r>
            <a:r>
              <a:rPr lang="en-US" sz="1000" dirty="0" err="1"/>
              <a:t>usuarios</a:t>
            </a:r>
            <a:r>
              <a:rPr lang="en-US" sz="1000" dirty="0"/>
              <a:t> que </a:t>
            </a:r>
            <a:r>
              <a:rPr lang="en-US" sz="1000" dirty="0" err="1"/>
              <a:t>pagaban</a:t>
            </a:r>
            <a:r>
              <a:rPr lang="en-US" sz="1000" dirty="0"/>
              <a:t> </a:t>
            </a:r>
            <a:r>
              <a:rPr lang="en-US" sz="1000" dirty="0" err="1"/>
              <a:t>menos</a:t>
            </a:r>
            <a:r>
              <a:rPr lang="en-US" sz="1000" dirty="0"/>
              <a:t> (</a:t>
            </a:r>
            <a:r>
              <a:rPr lang="en-US" sz="1000" dirty="0" err="1"/>
              <a:t>estudiantes</a:t>
            </a:r>
            <a:r>
              <a:rPr lang="en-US" sz="1000" dirty="0"/>
              <a:t>)</a:t>
            </a:r>
          </a:p>
          <a:p>
            <a:pPr lvl="2"/>
            <a:r>
              <a:rPr lang="en-US" sz="1000" dirty="0"/>
              <a:t>Alto </a:t>
            </a:r>
            <a:r>
              <a:rPr lang="en-US" sz="1000" dirty="0" err="1"/>
              <a:t>número</a:t>
            </a:r>
            <a:r>
              <a:rPr lang="en-US" sz="1000" dirty="0"/>
              <a:t> de </a:t>
            </a:r>
            <a:r>
              <a:rPr lang="en-US" sz="1000" dirty="0" err="1"/>
              <a:t>accidentes</a:t>
            </a:r>
            <a:endParaRPr lang="en-US" sz="1000" dirty="0"/>
          </a:p>
          <a:p>
            <a:r>
              <a:rPr lang="en-US" dirty="0" err="1"/>
              <a:t>Distribución</a:t>
            </a:r>
            <a:r>
              <a:rPr lang="en-US" dirty="0"/>
              <a:t> poco </a:t>
            </a:r>
            <a:r>
              <a:rPr lang="en-US" dirty="0" err="1"/>
              <a:t>eficiente</a:t>
            </a:r>
            <a:r>
              <a:rPr lang="en-US" dirty="0"/>
              <a:t> de la </a:t>
            </a:r>
            <a:r>
              <a:rPr lang="en-US" dirty="0" err="1"/>
              <a:t>oferta</a:t>
            </a:r>
            <a:r>
              <a:rPr lang="en-US" dirty="0"/>
              <a:t>: </a:t>
            </a:r>
            <a:r>
              <a:rPr lang="en-US" dirty="0" err="1"/>
              <a:t>todas</a:t>
            </a:r>
            <a:r>
              <a:rPr lang="en-US" dirty="0"/>
              <a:t> las </a:t>
            </a:r>
            <a:r>
              <a:rPr lang="en-US" dirty="0" err="1"/>
              <a:t>empresas</a:t>
            </a:r>
            <a:r>
              <a:rPr lang="en-US" dirty="0"/>
              <a:t> </a:t>
            </a:r>
            <a:r>
              <a:rPr lang="en-US" dirty="0" err="1"/>
              <a:t>quieren</a:t>
            </a:r>
            <a:r>
              <a:rPr lang="en-US" dirty="0"/>
              <a:t> pasar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ejes</a:t>
            </a:r>
            <a:r>
              <a:rPr lang="en-US" dirty="0"/>
              <a:t> de mayor </a:t>
            </a:r>
            <a:r>
              <a:rPr lang="en-US" dirty="0" err="1"/>
              <a:t>afluencia</a:t>
            </a:r>
            <a:r>
              <a:rPr lang="en-US" dirty="0"/>
              <a:t> de personas</a:t>
            </a:r>
          </a:p>
          <a:p>
            <a:r>
              <a:rPr lang="en-US" dirty="0" err="1"/>
              <a:t>Rutas</a:t>
            </a:r>
            <a:r>
              <a:rPr lang="en-US" dirty="0"/>
              <a:t> </a:t>
            </a:r>
            <a:r>
              <a:rPr lang="en-US" dirty="0" err="1"/>
              <a:t>demasiado</a:t>
            </a:r>
            <a:r>
              <a:rPr lang="en-US" dirty="0"/>
              <a:t> </a:t>
            </a:r>
            <a:r>
              <a:rPr lang="en-US" dirty="0" err="1"/>
              <a:t>extensas</a:t>
            </a:r>
            <a:endParaRPr lang="en-US" dirty="0"/>
          </a:p>
          <a:p>
            <a:r>
              <a:rPr lang="en-US" dirty="0" err="1"/>
              <a:t>Regulación</a:t>
            </a:r>
            <a:r>
              <a:rPr lang="en-US" dirty="0"/>
              <a:t> de </a:t>
            </a:r>
            <a:r>
              <a:rPr lang="en-US" dirty="0" err="1"/>
              <a:t>oferta</a:t>
            </a:r>
            <a:r>
              <a:rPr lang="en-US" dirty="0"/>
              <a:t> y </a:t>
            </a:r>
            <a:r>
              <a:rPr lang="en-US" dirty="0" err="1"/>
              <a:t>demanda</a:t>
            </a:r>
            <a:r>
              <a:rPr lang="en-US" dirty="0"/>
              <a:t>: “</a:t>
            </a:r>
            <a:r>
              <a:rPr lang="en-US" dirty="0" err="1"/>
              <a:t>sapos</a:t>
            </a:r>
            <a:r>
              <a:rPr lang="en-US" dirty="0"/>
              <a:t>” median </a:t>
            </a:r>
            <a:r>
              <a:rPr lang="en-US" dirty="0" err="1"/>
              <a:t>frecuencia</a:t>
            </a:r>
            <a:r>
              <a:rPr lang="en-US" dirty="0"/>
              <a:t> y </a:t>
            </a:r>
            <a:r>
              <a:rPr lang="en-US" dirty="0" err="1"/>
              <a:t>regularidad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A5AFBEF7-1EAD-AD09-AEE0-9DDF4FDCE1E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lvl="0"/>
            <a:r>
              <a:rPr lang="es-ES" dirty="0"/>
              <a:t>Servicio de bajo costo y amplia cobertura, con sobreoferta de flota y rutas poco eficientes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E16E12-290E-4DD5-A374-9078B167A6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398FB57-F304-4662-B848-B2A660A6857D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545B4C-4DEF-CD2F-14BD-18984D48E7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Footer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D38011-4C10-9209-A691-2B2376A6B91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0B83C97-BFC6-4ED3-BED3-C85D91C8BED7}" type="datetime1">
              <a:rPr lang="en-US" smtClean="0"/>
              <a:t>11/7/2023</a:t>
            </a:fld>
            <a:endParaRPr lang="en-US"/>
          </a:p>
        </p:txBody>
      </p:sp>
      <p:pic>
        <p:nvPicPr>
          <p:cNvPr id="2052" name="Picture 4" descr="Si la convención es como el Transantiago: ¿alguien quiere volver a las micros  amarillas?">
            <a:extLst>
              <a:ext uri="{FF2B5EF4-FFF2-40B4-BE49-F238E27FC236}">
                <a16:creationId xmlns:a16="http://schemas.microsoft.com/office/drawing/2014/main" id="{17F4CD2F-9A10-6DBD-28A8-BEFFD7F02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022" y="2601744"/>
            <a:ext cx="4116918" cy="27446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1302782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BF6266-93B8-844A-EC3A-F21F538E1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Un ícono cultural santiaguino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54378AA-18B9-7E6C-B1E6-C8C65D1140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0585" y="1602515"/>
            <a:ext cx="4576364" cy="3735649"/>
          </a:xfrm>
        </p:spPr>
        <p:txBody>
          <a:bodyPr/>
          <a:lstStyle/>
          <a:p>
            <a:r>
              <a:rPr lang="es-CL" dirty="0"/>
              <a:t>Cada vehículo con toques únicos: frases llamativas y decoraciones extravagantes</a:t>
            </a:r>
          </a:p>
          <a:p>
            <a:r>
              <a:rPr lang="es-CL" dirty="0"/>
              <a:t>Chofer multifuncional: Conduce, cobra, entrega boletos, pone música, controla evasión, administraba la tarifa     ( “me lleva por 100”)</a:t>
            </a:r>
          </a:p>
          <a:p>
            <a:r>
              <a:rPr lang="es-CL" dirty="0"/>
              <a:t>Subidas y bajadas a disposición del usuario</a:t>
            </a:r>
          </a:p>
          <a:p>
            <a:r>
              <a:rPr lang="es-CL" dirty="0"/>
              <a:t>Muchos buses se guardaban en la casa.</a:t>
            </a:r>
          </a:p>
          <a:p>
            <a:r>
              <a:rPr lang="es-CL" dirty="0"/>
              <a:t>Hacer “carrera” en el rubro: jóvenes podían ascender desde aseadores a planilleros en los terminales, hasta conductor o tener una micro</a:t>
            </a:r>
          </a:p>
          <a:p>
            <a:r>
              <a:rPr lang="es-CL" dirty="0"/>
              <a:t>Músicos, payasos y vendedores ambulantes en cada recorrido</a:t>
            </a:r>
          </a:p>
          <a:p>
            <a:endParaRPr lang="es-C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0A300D9-F03F-6EE4-76BB-E88CB1B538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398FB57-F304-4662-B848-B2A660A6857D}" type="slidenum">
              <a:rPr lang="en-US" noProof="0" smtClean="0"/>
              <a:pPr/>
              <a:t>5</a:t>
            </a:fld>
            <a:endParaRPr lang="en-US" noProof="0"/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50C54D91-1F5B-1808-62ED-8E0FCB5A37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8" name="Marcador de fecha 7">
            <a:extLst>
              <a:ext uri="{FF2B5EF4-FFF2-40B4-BE49-F238E27FC236}">
                <a16:creationId xmlns:a16="http://schemas.microsoft.com/office/drawing/2014/main" id="{409A4171-A0C8-F0DA-780E-979586FB941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4A5E316-942D-490E-ABCC-797721D801C4}" type="datetime1">
              <a:rPr lang="en-US" noProof="0" smtClean="0"/>
              <a:t>11/7/2023</a:t>
            </a:fld>
            <a:endParaRPr lang="en-US" noProof="0"/>
          </a:p>
        </p:txBody>
      </p:sp>
      <p:pic>
        <p:nvPicPr>
          <p:cNvPr id="5122" name="Picture 2" descr="Volver a los años 90´s Parte VI – canodreamer">
            <a:extLst>
              <a:ext uri="{FF2B5EF4-FFF2-40B4-BE49-F238E27FC236}">
                <a16:creationId xmlns:a16="http://schemas.microsoft.com/office/drawing/2014/main" id="{0346C9B9-F110-8F49-0A9E-21A02FED4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270" y="1327846"/>
            <a:ext cx="4000500" cy="26574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126" name="Picture 6" descr="timbre">
            <a:extLst>
              <a:ext uri="{FF2B5EF4-FFF2-40B4-BE49-F238E27FC236}">
                <a16:creationId xmlns:a16="http://schemas.microsoft.com/office/drawing/2014/main" id="{9592D897-CC6B-3595-B547-76F04160A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427" y="1393834"/>
            <a:ext cx="1352550" cy="2790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128" name="Picture 8" descr="boletos">
            <a:extLst>
              <a:ext uri="{FF2B5EF4-FFF2-40B4-BE49-F238E27FC236}">
                <a16:creationId xmlns:a16="http://schemas.microsoft.com/office/drawing/2014/main" id="{26B59F39-CF6F-E02E-E863-ABD39756C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760" y="4530476"/>
            <a:ext cx="2655063" cy="14938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130" name="Picture 10" descr="heladero">
            <a:extLst>
              <a:ext uri="{FF2B5EF4-FFF2-40B4-BE49-F238E27FC236}">
                <a16:creationId xmlns:a16="http://schemas.microsoft.com/office/drawing/2014/main" id="{19AD259B-023C-5317-346E-2A7B76C24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725" y="4530476"/>
            <a:ext cx="2432347" cy="15247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132" name="Picture 12" descr="payaso de micro">
            <a:extLst>
              <a:ext uri="{FF2B5EF4-FFF2-40B4-BE49-F238E27FC236}">
                <a16:creationId xmlns:a16="http://schemas.microsoft.com/office/drawing/2014/main" id="{18F28C2B-1BCB-9F28-4FFD-6CA963EC7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429" y="4685969"/>
            <a:ext cx="2432347" cy="16382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225577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968590-ED00-9B6B-82D4-CC8AACA8D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Primeros pasos al profesionalismo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9943FB4-7A33-CF8F-CA66-5E25754CC6F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s-CL" dirty="0"/>
              <a:t>Servicio de acercamiento a las EIM de Metro, a través de buses</a:t>
            </a:r>
          </a:p>
          <a:p>
            <a:pPr lvl="1"/>
            <a:r>
              <a:rPr lang="es-CL" dirty="0" err="1"/>
              <a:t>Redbus</a:t>
            </a:r>
            <a:r>
              <a:rPr lang="es-CL" dirty="0"/>
              <a:t>: Escuela Militar, Bellavista Oriente/Poniente, Cal y Canto</a:t>
            </a:r>
          </a:p>
          <a:p>
            <a:pPr lvl="1"/>
            <a:r>
              <a:rPr lang="es-CL" dirty="0"/>
              <a:t>ALSA: Pajaritos, Lo Ovalle Oriente/Poniente. </a:t>
            </a:r>
          </a:p>
          <a:p>
            <a:r>
              <a:rPr lang="es-CL" dirty="0"/>
              <a:t>Estandarización de la flota:</a:t>
            </a:r>
          </a:p>
          <a:p>
            <a:pPr lvl="1"/>
            <a:r>
              <a:rPr lang="es-CL" dirty="0"/>
              <a:t>Norma EURO III</a:t>
            </a:r>
          </a:p>
          <a:p>
            <a:pPr lvl="1"/>
            <a:r>
              <a:rPr lang="es-CL" dirty="0"/>
              <a:t>Color Celeste y Norma Gráfica</a:t>
            </a:r>
          </a:p>
          <a:p>
            <a:pPr lvl="1"/>
            <a:r>
              <a:rPr lang="es-CL" dirty="0"/>
              <a:t>Rutero electrónico</a:t>
            </a:r>
          </a:p>
          <a:p>
            <a:pPr lvl="1"/>
            <a:r>
              <a:rPr lang="es-CL" dirty="0"/>
              <a:t>Televisores</a:t>
            </a:r>
          </a:p>
          <a:p>
            <a:pPr lvl="1"/>
            <a:r>
              <a:rPr lang="es-CL" dirty="0"/>
              <a:t>Cobrador automático</a:t>
            </a:r>
          </a:p>
          <a:p>
            <a:r>
              <a:rPr lang="es-CL" dirty="0"/>
              <a:t>Conductores con sueldo fijo y usar uniforme</a:t>
            </a:r>
          </a:p>
          <a:p>
            <a:r>
              <a:rPr lang="es-CL" dirty="0"/>
              <a:t>Marcha blanca para incorporar pago con tarjeta </a:t>
            </a:r>
            <a:r>
              <a:rPr lang="es-CL" dirty="0" err="1"/>
              <a:t>Multivía</a:t>
            </a:r>
            <a:endParaRPr lang="es-CL" dirty="0"/>
          </a:p>
          <a:p>
            <a:endParaRPr lang="es-CL" dirty="0"/>
          </a:p>
          <a:p>
            <a:endParaRPr lang="es-CL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510F936-578D-82F3-3557-95D528507C6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s-CL" dirty="0"/>
              <a:t>Licitación </a:t>
            </a:r>
            <a:r>
              <a:rPr lang="es-CL" dirty="0" err="1"/>
              <a:t>Metrobus</a:t>
            </a:r>
            <a:r>
              <a:rPr lang="es-CL" dirty="0"/>
              <a:t> 2003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933A3EB-0BED-78BE-2EC5-5FB8361676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398FB57-F304-4662-B848-B2A660A6857D}" type="slidenum">
              <a:rPr lang="en-US" noProof="0" smtClean="0"/>
              <a:pPr/>
              <a:t>6</a:t>
            </a:fld>
            <a:endParaRPr lang="en-US" noProof="0"/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BD22CF59-03CD-D40A-967E-FD2C11EE2B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8" name="Marcador de fecha 7">
            <a:extLst>
              <a:ext uri="{FF2B5EF4-FFF2-40B4-BE49-F238E27FC236}">
                <a16:creationId xmlns:a16="http://schemas.microsoft.com/office/drawing/2014/main" id="{6E1FE86F-22AE-5232-2F76-54EC9ED4A23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4A5E316-942D-490E-ABCC-797721D801C4}" type="datetime1">
              <a:rPr lang="en-US" noProof="0" smtClean="0"/>
              <a:t>11/7/2023</a:t>
            </a:fld>
            <a:endParaRPr lang="en-US" noProof="0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21832AC8-B370-75E6-2B2F-5346EEA62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848" y="5148695"/>
            <a:ext cx="1706964" cy="107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 descr="Autobús de pasajeros parado junto a un camión color azul&#10;&#10;Descripción generada automáticamente con confianza media">
            <a:extLst>
              <a:ext uri="{FF2B5EF4-FFF2-40B4-BE49-F238E27FC236}">
                <a16:creationId xmlns:a16="http://schemas.microsoft.com/office/drawing/2014/main" id="{D2CBE471-18AB-EE1A-5635-DB278A3B5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6007" y="2014549"/>
            <a:ext cx="4139609" cy="31047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2798062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>
            <a:extLst>
              <a:ext uri="{FF2B5EF4-FFF2-40B4-BE49-F238E27FC236}">
                <a16:creationId xmlns:a16="http://schemas.microsoft.com/office/drawing/2014/main" id="{C8ECE297-1C84-45BC-AAFB-C69C53FFA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err="1"/>
              <a:t>Tra</a:t>
            </a:r>
            <a:r>
              <a:rPr lang="en-US" dirty="0" err="1"/>
              <a:t>nsantiago</a:t>
            </a:r>
            <a:endParaRPr lang="en-US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E6567D38-C13D-4C80-9E56-354FE78D5F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603" y="2328863"/>
            <a:ext cx="8944186" cy="1248056"/>
          </a:xfrm>
        </p:spPr>
        <p:txBody>
          <a:bodyPr/>
          <a:lstStyle/>
          <a:p>
            <a:r>
              <a:rPr lang="es-ES" dirty="0"/>
              <a:t>Mejorar la calidad de servicio a los usuarios</a:t>
            </a:r>
          </a:p>
          <a:p>
            <a:r>
              <a:rPr lang="es-ES" dirty="0"/>
              <a:t>Mejorar la competitividad del transporte público frente a los modos privados </a:t>
            </a:r>
          </a:p>
          <a:p>
            <a:r>
              <a:rPr lang="es-ES" dirty="0"/>
              <a:t>Sustentable desde las perspectivas económica, social y ambiental</a:t>
            </a:r>
          </a:p>
          <a:p>
            <a:r>
              <a:rPr lang="es-ES" dirty="0"/>
              <a:t>Acceso a personas con movilidad reducida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A5AFBEF7-1EAD-AD09-AEE0-9DDF4FDCE1E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lvl="0"/>
            <a:r>
              <a:rPr lang="en-US" dirty="0" err="1"/>
              <a:t>Objetivo</a:t>
            </a:r>
            <a:r>
              <a:rPr lang="en-US" dirty="0"/>
              <a:t> central: </a:t>
            </a:r>
            <a:r>
              <a:rPr lang="en-US" dirty="0" err="1"/>
              <a:t>Modernizar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sistema</a:t>
            </a:r>
            <a:r>
              <a:rPr lang="en-US" dirty="0"/>
              <a:t> de </a:t>
            </a:r>
            <a:r>
              <a:rPr lang="en-US" dirty="0" err="1"/>
              <a:t>transporte</a:t>
            </a:r>
            <a:r>
              <a:rPr lang="en-US" dirty="0"/>
              <a:t> </a:t>
            </a:r>
            <a:r>
              <a:rPr lang="en-US" dirty="0" err="1"/>
              <a:t>público</a:t>
            </a:r>
            <a:r>
              <a:rPr lang="en-US" dirty="0"/>
              <a:t> de la ciudad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E16E12-290E-4DD5-A374-9078B167A6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398FB57-F304-4662-B848-B2A660A6857D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545B4C-4DEF-CD2F-14BD-18984D48E7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Footer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D38011-4C10-9209-A691-2B2376A6B91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0B83C97-BFC6-4ED3-BED3-C85D91C8BED7}" type="datetime1">
              <a:rPr lang="en-US" smtClean="0"/>
              <a:t>11/7/2023</a:t>
            </a:fld>
            <a:endParaRPr lang="en-U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40EFD71-7E69-A865-D258-6B8E862A397C}"/>
              </a:ext>
            </a:extLst>
          </p:cNvPr>
          <p:cNvSpPr txBox="1"/>
          <p:nvPr/>
        </p:nvSpPr>
        <p:spPr>
          <a:xfrm>
            <a:off x="413042" y="3820314"/>
            <a:ext cx="7898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sz="1400" b="1" dirty="0">
                <a:solidFill>
                  <a:schemeClr val="bg2"/>
                </a:solidFill>
              </a:rPr>
              <a:t>Atributo Fundamental: Integración y complementación física, operacional y tarifaria de los servicios de transporte público</a:t>
            </a:r>
          </a:p>
        </p:txBody>
      </p:sp>
      <p:sp>
        <p:nvSpPr>
          <p:cNvPr id="7" name="Text Placeholder 23">
            <a:extLst>
              <a:ext uri="{FF2B5EF4-FFF2-40B4-BE49-F238E27FC236}">
                <a16:creationId xmlns:a16="http://schemas.microsoft.com/office/drawing/2014/main" id="{40440F45-CBFA-239C-E47C-FEA91842AC24}"/>
              </a:ext>
            </a:extLst>
          </p:cNvPr>
          <p:cNvSpPr txBox="1">
            <a:spLocks/>
          </p:cNvSpPr>
          <p:nvPr/>
        </p:nvSpPr>
        <p:spPr>
          <a:xfrm>
            <a:off x="608180" y="4632498"/>
            <a:ext cx="2200368" cy="368619"/>
          </a:xfrm>
          <a:prstGeom prst="rect">
            <a:avLst/>
          </a:prstGeom>
        </p:spPr>
        <p:txBody>
          <a:bodyPr lIns="0" tIns="0" rIns="0" bIns="0"/>
          <a:lstStyle>
            <a:lvl1pPr marL="172800" indent="-172800" algn="just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Police système Courant"/>
              <a:buChar char="→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5600" indent="-172800" algn="just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8400" indent="-172800" algn="just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itchFamily="2" charset="2"/>
              <a:buChar char="ü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172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172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Servicios Alimentadores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3" name="Text Placeholder 23">
            <a:extLst>
              <a:ext uri="{FF2B5EF4-FFF2-40B4-BE49-F238E27FC236}">
                <a16:creationId xmlns:a16="http://schemas.microsoft.com/office/drawing/2014/main" id="{16404636-7BA4-98E7-7CD2-6ABA823B753B}"/>
              </a:ext>
            </a:extLst>
          </p:cNvPr>
          <p:cNvSpPr txBox="1">
            <a:spLocks/>
          </p:cNvSpPr>
          <p:nvPr/>
        </p:nvSpPr>
        <p:spPr>
          <a:xfrm>
            <a:off x="4645332" y="4611623"/>
            <a:ext cx="2200368" cy="403536"/>
          </a:xfrm>
          <a:prstGeom prst="rect">
            <a:avLst/>
          </a:prstGeom>
        </p:spPr>
        <p:txBody>
          <a:bodyPr lIns="0" tIns="0" rIns="0" bIns="0"/>
          <a:lstStyle>
            <a:lvl1pPr marL="172800" indent="-172800" algn="just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Police système Courant"/>
              <a:buChar char="→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5600" indent="-172800" algn="just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8400" indent="-172800" algn="just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itchFamily="2" charset="2"/>
              <a:buChar char="ü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172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172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Servicios Troncales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4" name="Text Placeholder 23">
            <a:extLst>
              <a:ext uri="{FF2B5EF4-FFF2-40B4-BE49-F238E27FC236}">
                <a16:creationId xmlns:a16="http://schemas.microsoft.com/office/drawing/2014/main" id="{B8F5170B-F2BA-D515-13B5-BCBA6B352631}"/>
              </a:ext>
            </a:extLst>
          </p:cNvPr>
          <p:cNvSpPr txBox="1">
            <a:spLocks/>
          </p:cNvSpPr>
          <p:nvPr/>
        </p:nvSpPr>
        <p:spPr>
          <a:xfrm>
            <a:off x="8160001" y="4611623"/>
            <a:ext cx="2200368" cy="1248056"/>
          </a:xfrm>
          <a:prstGeom prst="rect">
            <a:avLst/>
          </a:prstGeom>
        </p:spPr>
        <p:txBody>
          <a:bodyPr lIns="0" tIns="0" rIns="0" bIns="0"/>
          <a:lstStyle>
            <a:lvl1pPr marL="172800" indent="-172800" algn="just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Police système Courant"/>
              <a:buChar char="→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5600" indent="-172800" algn="just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8400" indent="-172800" algn="just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itchFamily="2" charset="2"/>
              <a:buChar char="ü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172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172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Servicios Masivos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050" name="Picture 2" descr="Metro de Santiago - Lo que se debe saber antes de viajar - Tripadvisor">
            <a:extLst>
              <a:ext uri="{FF2B5EF4-FFF2-40B4-BE49-F238E27FC236}">
                <a16:creationId xmlns:a16="http://schemas.microsoft.com/office/drawing/2014/main" id="{0D0FCB62-99B7-4A64-DCC4-F5B8EA2C05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6" t="14038" b="15296"/>
          <a:stretch/>
        </p:blipFill>
        <p:spPr bwMode="auto">
          <a:xfrm>
            <a:off x="8151452" y="4955833"/>
            <a:ext cx="2011548" cy="1064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ransantiago, por 4ª vez aplazado…, Plataforma Urbana">
            <a:extLst>
              <a:ext uri="{FF2B5EF4-FFF2-40B4-BE49-F238E27FC236}">
                <a16:creationId xmlns:a16="http://schemas.microsoft.com/office/drawing/2014/main" id="{51468159-F031-F628-186A-1F2F49D59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332" y="5015159"/>
            <a:ext cx="2033940" cy="1005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undefined">
            <a:extLst>
              <a:ext uri="{FF2B5EF4-FFF2-40B4-BE49-F238E27FC236}">
                <a16:creationId xmlns:a16="http://schemas.microsoft.com/office/drawing/2014/main" id="{8324E65A-692B-15F0-3374-3169F0B09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520" y="4959621"/>
            <a:ext cx="1684222" cy="12631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5E99121-55FA-F5FB-5653-3A88AD30C5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1487" y="1377226"/>
            <a:ext cx="3834988" cy="281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1217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>
            <a:extLst>
              <a:ext uri="{FF2B5EF4-FFF2-40B4-BE49-F238E27FC236}">
                <a16:creationId xmlns:a16="http://schemas.microsoft.com/office/drawing/2014/main" id="{C8ECE297-1C84-45BC-AAFB-C69C53FFA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err="1"/>
              <a:t>Contratos</a:t>
            </a:r>
            <a:r>
              <a:rPr lang="en-US" noProof="0" dirty="0"/>
              <a:t> de </a:t>
            </a:r>
            <a:r>
              <a:rPr lang="en-US" noProof="0" dirty="0" err="1"/>
              <a:t>uso</a:t>
            </a:r>
            <a:r>
              <a:rPr lang="en-US" dirty="0"/>
              <a:t> de </a:t>
            </a:r>
            <a:r>
              <a:rPr lang="en-US" dirty="0" err="1"/>
              <a:t>vías</a:t>
            </a:r>
            <a:endParaRPr lang="en-US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E6567D38-C13D-4C80-9E56-354FE78D5F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602" y="2519931"/>
            <a:ext cx="5840039" cy="3735649"/>
          </a:xfrm>
        </p:spPr>
        <p:txBody>
          <a:bodyPr/>
          <a:lstStyle/>
          <a:p>
            <a:r>
              <a:rPr lang="es-ES" sz="1600" dirty="0"/>
              <a:t>La licitación del 2003 otorgó la concesión del uso de vías a partir del 2005 a 11 empresas, para operar un sistema tronco-alimentador conformado por 14 unidades de negocio.</a:t>
            </a:r>
          </a:p>
          <a:p>
            <a:pPr lvl="1"/>
            <a:r>
              <a:rPr lang="es-ES" sz="1400" dirty="0"/>
              <a:t>Troncales: 5 Unidades de Negocio, 3.797 Buses</a:t>
            </a:r>
          </a:p>
          <a:p>
            <a:pPr lvl="1"/>
            <a:r>
              <a:rPr lang="es-ES" sz="1400" dirty="0"/>
              <a:t>Alimentadores: 9 Unidades de Negocio, 2.509 Buses</a:t>
            </a:r>
          </a:p>
          <a:p>
            <a:r>
              <a:rPr lang="es-ES" sz="1600" dirty="0"/>
              <a:t>Los plazos de concesión variaban entre 2 y 13 años.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E16E12-290E-4DD5-A374-9078B167A6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398FB57-F304-4662-B848-B2A660A6857D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545B4C-4DEF-CD2F-14BD-18984D48E7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Footer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D38011-4C10-9209-A691-2B2376A6B91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0B83C97-BFC6-4ED3-BED3-C85D91C8BED7}" type="datetime1">
              <a:rPr lang="en-US" smtClean="0"/>
              <a:t>11/7/2023</a:t>
            </a:fld>
            <a:endParaRPr lang="en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AC0CFA7-81A3-1262-250D-BFC15486608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s-CL" dirty="0"/>
              <a:t>Nuevo modelo de negocio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EE3DB67-5978-C3B3-677F-F4B634B64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5867" y="1189818"/>
            <a:ext cx="4377686" cy="473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5987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52">
            <a:extLst>
              <a:ext uri="{FF2B5EF4-FFF2-40B4-BE49-F238E27FC236}">
                <a16:creationId xmlns:a16="http://schemas.microsoft.com/office/drawing/2014/main" id="{2CCF5B0D-4A25-4392-A737-34E11B97B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604" y="728153"/>
            <a:ext cx="5242971" cy="923330"/>
          </a:xfrm>
        </p:spPr>
        <p:txBody>
          <a:bodyPr/>
          <a:lstStyle/>
          <a:p>
            <a:r>
              <a:rPr lang="en-US" noProof="0" dirty="0" err="1"/>
              <a:t>Otras</a:t>
            </a:r>
            <a:r>
              <a:rPr lang="en-US" noProof="0" dirty="0"/>
              <a:t> </a:t>
            </a:r>
            <a:r>
              <a:rPr lang="en-US" noProof="0" dirty="0" err="1"/>
              <a:t>características</a:t>
            </a:r>
            <a:r>
              <a:rPr lang="en-US" noProof="0" dirty="0"/>
              <a:t> del </a:t>
            </a:r>
            <a:r>
              <a:rPr lang="en-US" noProof="0" dirty="0" err="1"/>
              <a:t>sistema</a:t>
            </a:r>
            <a:endParaRPr lang="en-US" dirty="0"/>
          </a:p>
        </p:txBody>
      </p:sp>
      <p:sp>
        <p:nvSpPr>
          <p:cNvPr id="74" name="Espace réservé du texte 73">
            <a:extLst>
              <a:ext uri="{FF2B5EF4-FFF2-40B4-BE49-F238E27FC236}">
                <a16:creationId xmlns:a16="http://schemas.microsoft.com/office/drawing/2014/main" id="{3A1B1C9D-B46A-1F2C-4EEB-E3F8E45400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00603" y="2146300"/>
            <a:ext cx="4700430" cy="3895200"/>
          </a:xfrm>
        </p:spPr>
        <p:txBody>
          <a:bodyPr/>
          <a:lstStyle/>
          <a:p>
            <a:r>
              <a:rPr lang="es-ES" dirty="0"/>
              <a:t>Reestructuración  de trazados y frecuencias de servicios</a:t>
            </a:r>
          </a:p>
          <a:p>
            <a:r>
              <a:rPr lang="es-ES" dirty="0"/>
              <a:t>Formalización de la prestación del servicio: regularización de empresas y conductores profesionales.</a:t>
            </a:r>
          </a:p>
          <a:p>
            <a:r>
              <a:rPr lang="es-ES" dirty="0"/>
              <a:t>Nueva tecnología de buses (GPS)</a:t>
            </a:r>
          </a:p>
          <a:p>
            <a:r>
              <a:rPr lang="es-ES" dirty="0"/>
              <a:t>Servicios seguros y confiables</a:t>
            </a:r>
          </a:p>
          <a:p>
            <a:r>
              <a:rPr lang="es-ES" dirty="0"/>
              <a:t>Rol fiscalizador de la autoridad sobre la gestión del sistema</a:t>
            </a:r>
          </a:p>
          <a:p>
            <a:r>
              <a:rPr lang="es-ES" dirty="0"/>
              <a:t>Integración Tarifaria. </a:t>
            </a:r>
            <a:r>
              <a:rPr lang="es-ES" dirty="0">
                <a:sym typeface="Wingdings" panose="05000000000000000000" pitchFamily="2" charset="2"/>
              </a:rPr>
              <a:t>BIP!  </a:t>
            </a:r>
            <a:r>
              <a:rPr lang="es-ES" dirty="0"/>
              <a:t>Único medio de acceso</a:t>
            </a:r>
            <a:endParaRPr lang="en-US" dirty="0"/>
          </a:p>
          <a:p>
            <a:r>
              <a:rPr lang="en-US" dirty="0" err="1"/>
              <a:t>Colores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empresa</a:t>
            </a:r>
            <a:r>
              <a:rPr lang="en-US" dirty="0"/>
              <a:t>: </a:t>
            </a:r>
            <a:r>
              <a:rPr lang="en-US" dirty="0" err="1"/>
              <a:t>Permite</a:t>
            </a:r>
            <a:r>
              <a:rPr lang="en-US" dirty="0"/>
              <a:t> </a:t>
            </a:r>
            <a:r>
              <a:rPr lang="en-US" dirty="0" err="1"/>
              <a:t>evaluar</a:t>
            </a:r>
            <a:r>
              <a:rPr lang="en-US" dirty="0"/>
              <a:t> la </a:t>
            </a:r>
            <a:r>
              <a:rPr lang="en-US" dirty="0" err="1"/>
              <a:t>calidad</a:t>
            </a:r>
            <a:r>
              <a:rPr lang="en-US" dirty="0"/>
              <a:t> del </a:t>
            </a:r>
            <a:r>
              <a:rPr lang="en-US" dirty="0" err="1"/>
              <a:t>servicio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cada</a:t>
            </a:r>
            <a:r>
              <a:rPr lang="en-US" dirty="0"/>
              <a:t> </a:t>
            </a:r>
            <a:r>
              <a:rPr lang="en-US" dirty="0" err="1"/>
              <a:t>operador</a:t>
            </a:r>
            <a:r>
              <a:rPr lang="en-US" dirty="0"/>
              <a:t> de </a:t>
            </a:r>
            <a:r>
              <a:rPr lang="en-US" dirty="0" err="1"/>
              <a:t>formas</a:t>
            </a:r>
            <a:r>
              <a:rPr lang="en-US" dirty="0"/>
              <a:t>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/>
              <a:t>rápida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79B974-578A-4147-B483-DFD2C6F10F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4770" y="6485400"/>
            <a:ext cx="410982" cy="205200"/>
          </a:xfrm>
        </p:spPr>
        <p:txBody>
          <a:bodyPr/>
          <a:lstStyle/>
          <a:p>
            <a:fld id="{4398FB57-F304-4662-B848-B2A660A6857D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698B10-F9B2-349A-EB8E-43E8987E58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20381" y="6393608"/>
            <a:ext cx="6935100" cy="204016"/>
          </a:xfrm>
        </p:spPr>
        <p:txBody>
          <a:bodyPr/>
          <a:lstStyle/>
          <a:p>
            <a:r>
              <a:rPr lang="en-US"/>
              <a:t>Footer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2DD9FA-EB40-3484-44CB-444EBB313F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43550" y="6597624"/>
            <a:ext cx="1104900" cy="205200"/>
          </a:xfrm>
        </p:spPr>
        <p:txBody>
          <a:bodyPr/>
          <a:lstStyle/>
          <a:p>
            <a:fld id="{A9F4A480-125E-474D-8DF5-4F207911606C}" type="datetime1">
              <a:rPr lang="en-US" smtClean="0"/>
              <a:t>11/7/2023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3C67A81-BCEB-779C-9E05-523B25A2E8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Marcador de posición de imagen 9">
            <a:extLst>
              <a:ext uri="{FF2B5EF4-FFF2-40B4-BE49-F238E27FC236}">
                <a16:creationId xmlns:a16="http://schemas.microsoft.com/office/drawing/2014/main" id="{B259C6D0-BDAD-A143-B137-DC4554C3B51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026" name="Picture 2" descr="Transantiago: ¿Cómo funcionará? Todo lo que se necesita saber…, Plataforma  Urbana">
            <a:extLst>
              <a:ext uri="{FF2B5EF4-FFF2-40B4-BE49-F238E27FC236}">
                <a16:creationId xmlns:a16="http://schemas.microsoft.com/office/drawing/2014/main" id="{0646FC9E-7A6D-8084-42DF-61150EA74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555298"/>
            <a:ext cx="5029200" cy="37623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28" name="Picture 4" descr="Transantiago, la respuesta de Chile al caos - Infobae">
            <a:extLst>
              <a:ext uri="{FF2B5EF4-FFF2-40B4-BE49-F238E27FC236}">
                <a16:creationId xmlns:a16="http://schemas.microsoft.com/office/drawing/2014/main" id="{51726C32-517E-C91F-2534-1F0FE7877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214" y="-75935"/>
            <a:ext cx="4017164" cy="30128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30" name="Picture 6" descr="Tarjeta bip! - Red Movilidad">
            <a:extLst>
              <a:ext uri="{FF2B5EF4-FFF2-40B4-BE49-F238E27FC236}">
                <a16:creationId xmlns:a16="http://schemas.microsoft.com/office/drawing/2014/main" id="{0F42DDC6-947C-BAF4-FBBA-42C1EE2E4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655" y="1831906"/>
            <a:ext cx="2591399" cy="17300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146" name="Picture 2" descr="Revelan las mejores y peores empresas del Transantiago - El Periscopio  Noticias">
            <a:extLst>
              <a:ext uri="{FF2B5EF4-FFF2-40B4-BE49-F238E27FC236}">
                <a16:creationId xmlns:a16="http://schemas.microsoft.com/office/drawing/2014/main" id="{550CA7D4-0DDC-4CAC-9D68-8C15754A3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242" y="5330879"/>
            <a:ext cx="2408262" cy="11307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052305905"/>
      </p:ext>
    </p:extLst>
  </p:cSld>
  <p:clrMapOvr>
    <a:masterClrMapping/>
  </p:clrMapOvr>
</p:sld>
</file>

<file path=ppt/theme/theme1.xml><?xml version="1.0" encoding="utf-8"?>
<a:theme xmlns:a="http://schemas.openxmlformats.org/drawingml/2006/main" name="Cover">
  <a:themeElements>
    <a:clrScheme name="transdev">
      <a:dk1>
        <a:srgbClr val="000000"/>
      </a:dk1>
      <a:lt1>
        <a:sysClr val="window" lastClr="FFFFFF"/>
      </a:lt1>
      <a:dk2>
        <a:srgbClr val="1E1E1E"/>
      </a:dk2>
      <a:lt2>
        <a:srgbClr val="F2B999"/>
      </a:lt2>
      <a:accent1>
        <a:srgbClr val="FF0000"/>
      </a:accent1>
      <a:accent2>
        <a:srgbClr val="A2CAB8"/>
      </a:accent2>
      <a:accent3>
        <a:srgbClr val="3391AA"/>
      </a:accent3>
      <a:accent4>
        <a:srgbClr val="920024"/>
      </a:accent4>
      <a:accent5>
        <a:srgbClr val="FF7841"/>
      </a:accent5>
      <a:accent6>
        <a:srgbClr val="3C0C44"/>
      </a:accent6>
      <a:hlink>
        <a:srgbClr val="1E1E1E"/>
      </a:hlink>
      <a:folHlink>
        <a:srgbClr val="1E1E1E"/>
      </a:folHlink>
    </a:clrScheme>
    <a:fontScheme name="Transdev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2" id="{65A66C83-E10E-4B20-AF72-2638AD467037}" vid="{0095F0D5-207A-4B96-B698-E012F268EFF5}"/>
    </a:ext>
  </a:extLst>
</a:theme>
</file>

<file path=ppt/theme/theme10.xml><?xml version="1.0" encoding="utf-8"?>
<a:theme xmlns:a="http://schemas.openxmlformats.org/drawingml/2006/main" name="Thank you">
  <a:themeElements>
    <a:clrScheme name="transdev">
      <a:dk1>
        <a:srgbClr val="000000"/>
      </a:dk1>
      <a:lt1>
        <a:sysClr val="window" lastClr="FFFFFF"/>
      </a:lt1>
      <a:dk2>
        <a:srgbClr val="1E1E1E"/>
      </a:dk2>
      <a:lt2>
        <a:srgbClr val="F2B999"/>
      </a:lt2>
      <a:accent1>
        <a:srgbClr val="FF0000"/>
      </a:accent1>
      <a:accent2>
        <a:srgbClr val="A2CAB8"/>
      </a:accent2>
      <a:accent3>
        <a:srgbClr val="3391AA"/>
      </a:accent3>
      <a:accent4>
        <a:srgbClr val="920024"/>
      </a:accent4>
      <a:accent5>
        <a:srgbClr val="FF7841"/>
      </a:accent5>
      <a:accent6>
        <a:srgbClr val="3C0C44"/>
      </a:accent6>
      <a:hlink>
        <a:srgbClr val="1E1E1E"/>
      </a:hlink>
      <a:folHlink>
        <a:srgbClr val="1E1E1E"/>
      </a:folHlink>
    </a:clrScheme>
    <a:fontScheme name="Transdev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2" id="{65A66C83-E10E-4B20-AF72-2638AD467037}" vid="{81A5BC6C-E0D0-4289-B21F-0A67D8B4F1C6}"/>
    </a:ext>
  </a:extLst>
</a:theme>
</file>

<file path=ppt/theme/theme11.xml><?xml version="1.0" encoding="utf-8"?>
<a:theme xmlns:a="http://schemas.openxmlformats.org/drawingml/2006/main" name="Blank">
  <a:themeElements>
    <a:clrScheme name="transdev">
      <a:dk1>
        <a:srgbClr val="000000"/>
      </a:dk1>
      <a:lt1>
        <a:sysClr val="window" lastClr="FFFFFF"/>
      </a:lt1>
      <a:dk2>
        <a:srgbClr val="1E1E1E"/>
      </a:dk2>
      <a:lt2>
        <a:srgbClr val="F2B999"/>
      </a:lt2>
      <a:accent1>
        <a:srgbClr val="FF0000"/>
      </a:accent1>
      <a:accent2>
        <a:srgbClr val="A2CAB8"/>
      </a:accent2>
      <a:accent3>
        <a:srgbClr val="3391AA"/>
      </a:accent3>
      <a:accent4>
        <a:srgbClr val="920024"/>
      </a:accent4>
      <a:accent5>
        <a:srgbClr val="FF7841"/>
      </a:accent5>
      <a:accent6>
        <a:srgbClr val="3C0C44"/>
      </a:accent6>
      <a:hlink>
        <a:srgbClr val="1E1E1E"/>
      </a:hlink>
      <a:folHlink>
        <a:srgbClr val="1E1E1E"/>
      </a:folHlink>
    </a:clrScheme>
    <a:fontScheme name="Transdev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2" id="{65A66C83-E10E-4B20-AF72-2638AD467037}" vid="{F4AA7B9D-59C5-47D5-9F31-CA9A968E1BB2}"/>
    </a:ext>
  </a:extLst>
</a:theme>
</file>

<file path=ppt/theme/theme1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ummary">
  <a:themeElements>
    <a:clrScheme name="transdev">
      <a:dk1>
        <a:srgbClr val="000000"/>
      </a:dk1>
      <a:lt1>
        <a:sysClr val="window" lastClr="FFFFFF"/>
      </a:lt1>
      <a:dk2>
        <a:srgbClr val="1E1E1E"/>
      </a:dk2>
      <a:lt2>
        <a:srgbClr val="F2B999"/>
      </a:lt2>
      <a:accent1>
        <a:srgbClr val="FF0000"/>
      </a:accent1>
      <a:accent2>
        <a:srgbClr val="A2CAB8"/>
      </a:accent2>
      <a:accent3>
        <a:srgbClr val="3391AA"/>
      </a:accent3>
      <a:accent4>
        <a:srgbClr val="920024"/>
      </a:accent4>
      <a:accent5>
        <a:srgbClr val="FF7841"/>
      </a:accent5>
      <a:accent6>
        <a:srgbClr val="3C0C44"/>
      </a:accent6>
      <a:hlink>
        <a:srgbClr val="1E1E1E"/>
      </a:hlink>
      <a:folHlink>
        <a:srgbClr val="1E1E1E"/>
      </a:folHlink>
    </a:clrScheme>
    <a:fontScheme name="Transdev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2" id="{65A66C83-E10E-4B20-AF72-2638AD467037}" vid="{24718FB0-2264-48C3-B02E-78A0A4409332}"/>
    </a:ext>
  </a:extLst>
</a:theme>
</file>

<file path=ppt/theme/theme3.xml><?xml version="1.0" encoding="utf-8"?>
<a:theme xmlns:a="http://schemas.openxmlformats.org/drawingml/2006/main" name="Chapter">
  <a:themeElements>
    <a:clrScheme name="transdev">
      <a:dk1>
        <a:srgbClr val="000000"/>
      </a:dk1>
      <a:lt1>
        <a:srgbClr val="FFFFFF"/>
      </a:lt1>
      <a:dk2>
        <a:srgbClr val="1E1E1E"/>
      </a:dk2>
      <a:lt2>
        <a:srgbClr val="F2B999"/>
      </a:lt2>
      <a:accent1>
        <a:srgbClr val="FF0000"/>
      </a:accent1>
      <a:accent2>
        <a:srgbClr val="A3CAB8"/>
      </a:accent2>
      <a:accent3>
        <a:srgbClr val="3391AA"/>
      </a:accent3>
      <a:accent4>
        <a:srgbClr val="920024"/>
      </a:accent4>
      <a:accent5>
        <a:srgbClr val="FF7841"/>
      </a:accent5>
      <a:accent6>
        <a:srgbClr val="3C0C44"/>
      </a:accent6>
      <a:hlink>
        <a:srgbClr val="1E1E1E"/>
      </a:hlink>
      <a:folHlink>
        <a:srgbClr val="1E1E1E"/>
      </a:folHlink>
    </a:clrScheme>
    <a:fontScheme name="Transdev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2" id="{65A66C83-E10E-4B20-AF72-2638AD467037}" vid="{6C27B415-2069-4082-BB90-86FE7D3CC4DD}"/>
    </a:ext>
  </a:extLst>
</a:theme>
</file>

<file path=ppt/theme/theme4.xml><?xml version="1.0" encoding="utf-8"?>
<a:theme xmlns:a="http://schemas.openxmlformats.org/drawingml/2006/main" name="Text only">
  <a:themeElements>
    <a:clrScheme name="transdev">
      <a:dk1>
        <a:srgbClr val="000000"/>
      </a:dk1>
      <a:lt1>
        <a:sysClr val="window" lastClr="FFFFFF"/>
      </a:lt1>
      <a:dk2>
        <a:srgbClr val="1E1E1E"/>
      </a:dk2>
      <a:lt2>
        <a:srgbClr val="F2B999"/>
      </a:lt2>
      <a:accent1>
        <a:srgbClr val="FF0000"/>
      </a:accent1>
      <a:accent2>
        <a:srgbClr val="A2CAB8"/>
      </a:accent2>
      <a:accent3>
        <a:srgbClr val="3391AA"/>
      </a:accent3>
      <a:accent4>
        <a:srgbClr val="920024"/>
      </a:accent4>
      <a:accent5>
        <a:srgbClr val="FF7841"/>
      </a:accent5>
      <a:accent6>
        <a:srgbClr val="3C0C44"/>
      </a:accent6>
      <a:hlink>
        <a:srgbClr val="1E1E1E"/>
      </a:hlink>
      <a:folHlink>
        <a:srgbClr val="1E1E1E"/>
      </a:folHlink>
    </a:clrScheme>
    <a:fontScheme name="Transdev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2" id="{65A66C83-E10E-4B20-AF72-2638AD467037}" vid="{4A5E77DE-343C-47B3-957C-51C3E8970115}"/>
    </a:ext>
  </a:extLst>
</a:theme>
</file>

<file path=ppt/theme/theme5.xml><?xml version="1.0" encoding="utf-8"?>
<a:theme xmlns:a="http://schemas.openxmlformats.org/drawingml/2006/main" name="Bio">
  <a:themeElements>
    <a:clrScheme name="transdev">
      <a:dk1>
        <a:srgbClr val="000000"/>
      </a:dk1>
      <a:lt1>
        <a:sysClr val="window" lastClr="FFFFFF"/>
      </a:lt1>
      <a:dk2>
        <a:srgbClr val="1E1E1E"/>
      </a:dk2>
      <a:lt2>
        <a:srgbClr val="F2B999"/>
      </a:lt2>
      <a:accent1>
        <a:srgbClr val="FF0000"/>
      </a:accent1>
      <a:accent2>
        <a:srgbClr val="A2CAB8"/>
      </a:accent2>
      <a:accent3>
        <a:srgbClr val="3391AA"/>
      </a:accent3>
      <a:accent4>
        <a:srgbClr val="920024"/>
      </a:accent4>
      <a:accent5>
        <a:srgbClr val="FF7841"/>
      </a:accent5>
      <a:accent6>
        <a:srgbClr val="3C0C44"/>
      </a:accent6>
      <a:hlink>
        <a:srgbClr val="1E1E1E"/>
      </a:hlink>
      <a:folHlink>
        <a:srgbClr val="1E1E1E"/>
      </a:folHlink>
    </a:clrScheme>
    <a:fontScheme name="Transdev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2" id="{65A66C83-E10E-4B20-AF72-2638AD467037}" vid="{D54D7E8F-6697-4453-8FD7-2109F89639EC}"/>
    </a:ext>
  </a:extLst>
</a:theme>
</file>

<file path=ppt/theme/theme6.xml><?xml version="1.0" encoding="utf-8"?>
<a:theme xmlns:a="http://schemas.openxmlformats.org/drawingml/2006/main" name="Infographics">
  <a:themeElements>
    <a:clrScheme name="transdev">
      <a:dk1>
        <a:srgbClr val="000000"/>
      </a:dk1>
      <a:lt1>
        <a:srgbClr val="FFFFFF"/>
      </a:lt1>
      <a:dk2>
        <a:srgbClr val="1E1E1E"/>
      </a:dk2>
      <a:lt2>
        <a:srgbClr val="F2B999"/>
      </a:lt2>
      <a:accent1>
        <a:srgbClr val="FF0000"/>
      </a:accent1>
      <a:accent2>
        <a:srgbClr val="A3CAB8"/>
      </a:accent2>
      <a:accent3>
        <a:srgbClr val="3391AA"/>
      </a:accent3>
      <a:accent4>
        <a:srgbClr val="920024"/>
      </a:accent4>
      <a:accent5>
        <a:srgbClr val="FF7841"/>
      </a:accent5>
      <a:accent6>
        <a:srgbClr val="3C0C44"/>
      </a:accent6>
      <a:hlink>
        <a:srgbClr val="1E1E1E"/>
      </a:hlink>
      <a:folHlink>
        <a:srgbClr val="1E1E1E"/>
      </a:folHlink>
    </a:clrScheme>
    <a:fontScheme name="Transdev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2" id="{65A66C83-E10E-4B20-AF72-2638AD467037}" vid="{3CABDF2C-9DC8-4C17-A4CD-29CD0B58951D}"/>
    </a:ext>
  </a:extLst>
</a:theme>
</file>

<file path=ppt/theme/theme7.xml><?xml version="1.0" encoding="utf-8"?>
<a:theme xmlns:a="http://schemas.openxmlformats.org/drawingml/2006/main" name="SWOT">
  <a:themeElements>
    <a:clrScheme name="transdev">
      <a:dk1>
        <a:srgbClr val="000000"/>
      </a:dk1>
      <a:lt1>
        <a:srgbClr val="FFFFFF"/>
      </a:lt1>
      <a:dk2>
        <a:srgbClr val="1E1E1E"/>
      </a:dk2>
      <a:lt2>
        <a:srgbClr val="F2B999"/>
      </a:lt2>
      <a:accent1>
        <a:srgbClr val="FF0000"/>
      </a:accent1>
      <a:accent2>
        <a:srgbClr val="A3CAB8"/>
      </a:accent2>
      <a:accent3>
        <a:srgbClr val="3391AA"/>
      </a:accent3>
      <a:accent4>
        <a:srgbClr val="920024"/>
      </a:accent4>
      <a:accent5>
        <a:srgbClr val="FF7841"/>
      </a:accent5>
      <a:accent6>
        <a:srgbClr val="3C0C44"/>
      </a:accent6>
      <a:hlink>
        <a:srgbClr val="1E1E1E"/>
      </a:hlink>
      <a:folHlink>
        <a:srgbClr val="1E1E1E"/>
      </a:folHlink>
    </a:clrScheme>
    <a:fontScheme name="Transdev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2" id="{65A66C83-E10E-4B20-AF72-2638AD467037}" vid="{88F7DA16-DCDE-4B04-B600-EFB0BFD03B20}"/>
    </a:ext>
  </a:extLst>
</a:theme>
</file>

<file path=ppt/theme/theme8.xml><?xml version="1.0" encoding="utf-8"?>
<a:theme xmlns:a="http://schemas.openxmlformats.org/drawingml/2006/main" name="Text + image">
  <a:themeElements>
    <a:clrScheme name="transdev">
      <a:dk1>
        <a:srgbClr val="000000"/>
      </a:dk1>
      <a:lt1>
        <a:sysClr val="window" lastClr="FFFFFF"/>
      </a:lt1>
      <a:dk2>
        <a:srgbClr val="1E1E1E"/>
      </a:dk2>
      <a:lt2>
        <a:srgbClr val="F2B999"/>
      </a:lt2>
      <a:accent1>
        <a:srgbClr val="FF0000"/>
      </a:accent1>
      <a:accent2>
        <a:srgbClr val="A2CAB8"/>
      </a:accent2>
      <a:accent3>
        <a:srgbClr val="3391AA"/>
      </a:accent3>
      <a:accent4>
        <a:srgbClr val="920024"/>
      </a:accent4>
      <a:accent5>
        <a:srgbClr val="FF7841"/>
      </a:accent5>
      <a:accent6>
        <a:srgbClr val="3C0C44"/>
      </a:accent6>
      <a:hlink>
        <a:srgbClr val="1E1E1E"/>
      </a:hlink>
      <a:folHlink>
        <a:srgbClr val="1E1E1E"/>
      </a:folHlink>
    </a:clrScheme>
    <a:fontScheme name="Transdev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2" id="{65A66C83-E10E-4B20-AF72-2638AD467037}" vid="{A72795A9-CCC0-4114-BC9C-F9295E58F4B4}"/>
    </a:ext>
  </a:extLst>
</a:theme>
</file>

<file path=ppt/theme/theme9.xml><?xml version="1.0" encoding="utf-8"?>
<a:theme xmlns:a="http://schemas.openxmlformats.org/drawingml/2006/main" name="Impactful Message">
  <a:themeElements>
    <a:clrScheme name="transdev">
      <a:dk1>
        <a:srgbClr val="000000"/>
      </a:dk1>
      <a:lt1>
        <a:sysClr val="window" lastClr="FFFFFF"/>
      </a:lt1>
      <a:dk2>
        <a:srgbClr val="1E1E1E"/>
      </a:dk2>
      <a:lt2>
        <a:srgbClr val="F2B999"/>
      </a:lt2>
      <a:accent1>
        <a:srgbClr val="FF0000"/>
      </a:accent1>
      <a:accent2>
        <a:srgbClr val="A2CAB8"/>
      </a:accent2>
      <a:accent3>
        <a:srgbClr val="3391AA"/>
      </a:accent3>
      <a:accent4>
        <a:srgbClr val="920024"/>
      </a:accent4>
      <a:accent5>
        <a:srgbClr val="FF7841"/>
      </a:accent5>
      <a:accent6>
        <a:srgbClr val="3C0C44"/>
      </a:accent6>
      <a:hlink>
        <a:srgbClr val="1E1E1E"/>
      </a:hlink>
      <a:folHlink>
        <a:srgbClr val="1E1E1E"/>
      </a:folHlink>
    </a:clrScheme>
    <a:fontScheme name="Transdev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2" id="{65A66C83-E10E-4B20-AF72-2638AD467037}" vid="{0149D8C6-C186-4827-A6FB-91492C151E9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C23849B032E9746B8359A5F5F762BA7" ma:contentTypeVersion="17" ma:contentTypeDescription="Crée un document." ma:contentTypeScope="" ma:versionID="8c2ef446bc777f72186d6a1dd646cfe7">
  <xsd:schema xmlns:xsd="http://www.w3.org/2001/XMLSchema" xmlns:xs="http://www.w3.org/2001/XMLSchema" xmlns:p="http://schemas.microsoft.com/office/2006/metadata/properties" xmlns:ns3="4c52ea10-30da-421e-b94e-4e610b618cff" xmlns:ns4="bff1f629-b001-4db4-8b3b-c0f412dd0887" targetNamespace="http://schemas.microsoft.com/office/2006/metadata/properties" ma:root="true" ma:fieldsID="af0778407a14bb545fe1d81923c95a3a" ns3:_="" ns4:_="">
    <xsd:import namespace="4c52ea10-30da-421e-b94e-4e610b618cff"/>
    <xsd:import namespace="bff1f629-b001-4db4-8b3b-c0f412dd0887"/>
    <xsd:element name="properties">
      <xsd:complexType>
        <xsd:sequence>
          <xsd:element name="documentManagement">
            <xsd:complexType>
              <xsd:all>
                <xsd:element ref="ns3:SharedWithDetails" minOccurs="0"/>
                <xsd:element ref="ns3:SharedWithUser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4:MediaLengthInSeconds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52ea10-30da-421e-b94e-4e610b618cff" elementFormDefault="qualified">
    <xsd:import namespace="http://schemas.microsoft.com/office/2006/documentManagement/types"/>
    <xsd:import namespace="http://schemas.microsoft.com/office/infopath/2007/PartnerControls"/>
    <xsd:element name="SharedWithDetails" ma:index="8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edWithUsers" ma:index="9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10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f1f629-b001-4db4-8b3b-c0f412dd08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haredContentType xmlns="Microsoft.SharePoint.Taxonomy.ContentTypeSync" SourceId="b49a2378-73c7-4e4c-bff8-b85a2f404b86" ContentTypeId="0x0101" PreviousValue="false"/>
</file>

<file path=customXml/itemProps1.xml><?xml version="1.0" encoding="utf-8"?>
<ds:datastoreItem xmlns:ds="http://schemas.openxmlformats.org/officeDocument/2006/customXml" ds:itemID="{2B38D489-5614-4D05-9ED4-A46C42D9F0BC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4c52ea10-30da-421e-b94e-4e610b618cff"/>
    <ds:schemaRef ds:uri="http://purl.org/dc/terms/"/>
    <ds:schemaRef ds:uri="bff1f629-b001-4db4-8b3b-c0f412dd0887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C21224A-33B1-442B-AAC8-D2D8A8EE56D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2515917-2BC1-4DCC-9A2D-AEAAE21D2D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c52ea10-30da-421e-b94e-4e610b618cff"/>
    <ds:schemaRef ds:uri="bff1f629-b001-4db4-8b3b-c0f412dd08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A2657F17-4763-4C87-8073-433120D2EB14}">
  <ds:schemaRefs>
    <ds:schemaRef ds:uri="Microsoft.SharePoint.Taxonomy.ContentTypeSyn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Red</Template>
  <TotalTime>9850</TotalTime>
  <Words>1283</Words>
  <Application>Microsoft Office PowerPoint</Application>
  <PresentationFormat>Panorámica</PresentationFormat>
  <Paragraphs>196</Paragraphs>
  <Slides>14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11</vt:i4>
      </vt:variant>
      <vt:variant>
        <vt:lpstr>Títulos de diapositiva</vt:lpstr>
      </vt:variant>
      <vt:variant>
        <vt:i4>14</vt:i4>
      </vt:variant>
    </vt:vector>
  </HeadingPairs>
  <TitlesOfParts>
    <vt:vector size="29" baseType="lpstr">
      <vt:lpstr>Arial</vt:lpstr>
      <vt:lpstr>Police système Courant</vt:lpstr>
      <vt:lpstr>Verdana</vt:lpstr>
      <vt:lpstr>Wingdings</vt:lpstr>
      <vt:lpstr>Cover</vt:lpstr>
      <vt:lpstr>Summary</vt:lpstr>
      <vt:lpstr>Chapter</vt:lpstr>
      <vt:lpstr>Text only</vt:lpstr>
      <vt:lpstr>Bio</vt:lpstr>
      <vt:lpstr>Infographics</vt:lpstr>
      <vt:lpstr>SWOT</vt:lpstr>
      <vt:lpstr>Text + image</vt:lpstr>
      <vt:lpstr>Impactful Message</vt:lpstr>
      <vt:lpstr>Thank you</vt:lpstr>
      <vt:lpstr>Blank</vt:lpstr>
      <vt:lpstr>Evolucion DE LOS OPERADORES DE TRANSPORTE</vt:lpstr>
      <vt:lpstr>Transporte Público en Santiago</vt:lpstr>
      <vt:lpstr>Buses sin regulación</vt:lpstr>
      <vt:lpstr>Micros amarillas</vt:lpstr>
      <vt:lpstr>Un ícono cultural santiaguino</vt:lpstr>
      <vt:lpstr>Primeros pasos al profesionalismo</vt:lpstr>
      <vt:lpstr>Transantiago</vt:lpstr>
      <vt:lpstr>Contratos de uso de vías</vt:lpstr>
      <vt:lpstr>Otras características del sistema</vt:lpstr>
      <vt:lpstr>RED Metropolitana de Movilidad</vt:lpstr>
      <vt:lpstr>Mejoras en la calidad del sistema: Nuevos contratos (licitación 2019)</vt:lpstr>
      <vt:lpstr>Diferencias al formalizar la industria: Empresas</vt:lpstr>
      <vt:lpstr>Diferencias al formalizar la industria: Conductores</vt:lpstr>
      <vt:lpstr>Q&amp;A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Evolucion Sistema transporte red santiago</dc:title>
  <dc:creator>Fernando Araya Mora</dc:creator>
  <cp:lastModifiedBy>Hernan Berrios</cp:lastModifiedBy>
  <cp:revision>40</cp:revision>
  <cp:lastPrinted>2022-08-22T14:09:08Z</cp:lastPrinted>
  <dcterms:created xsi:type="dcterms:W3CDTF">2023-10-30T18:10:48Z</dcterms:created>
  <dcterms:modified xsi:type="dcterms:W3CDTF">2023-11-07T22:42:13Z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0x0101005C23849B032E9746B8359A5F5F762BA7</vt:lpwstr>
  </property>
</Properties>
</file>