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18"/>
  </p:notesMasterIdLst>
  <p:handoutMasterIdLst>
    <p:handoutMasterId r:id="rId19"/>
  </p:handoutMasterIdLst>
  <p:sldIdLst>
    <p:sldId id="256" r:id="rId2"/>
    <p:sldId id="932" r:id="rId3"/>
    <p:sldId id="913" r:id="rId4"/>
    <p:sldId id="928" r:id="rId5"/>
    <p:sldId id="380" r:id="rId6"/>
    <p:sldId id="933" r:id="rId7"/>
    <p:sldId id="907" r:id="rId8"/>
    <p:sldId id="934" r:id="rId9"/>
    <p:sldId id="917" r:id="rId10"/>
    <p:sldId id="930" r:id="rId11"/>
    <p:sldId id="929" r:id="rId12"/>
    <p:sldId id="927" r:id="rId13"/>
    <p:sldId id="931" r:id="rId14"/>
    <p:sldId id="915" r:id="rId15"/>
    <p:sldId id="901" r:id="rId16"/>
    <p:sldId id="262" r:id="rId1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900"/>
    <a:srgbClr val="B9405A"/>
    <a:srgbClr val="7F7F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4C3159-F964-415A-A351-722BBB7CC588}" v="1107" dt="2022-08-18T20:25:21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336"/>
  </p:normalViewPr>
  <p:slideViewPr>
    <p:cSldViewPr snapToGrid="0" snapToObjects="1">
      <p:cViewPr varScale="1">
        <p:scale>
          <a:sx n="86" d="100"/>
          <a:sy n="86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1" d="100"/>
          <a:sy n="171" d="100"/>
        </p:scale>
        <p:origin x="534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án Tamblay Moenne" userId="364c6b41-7868-4e58-82aa-0248bfc9a0c2" providerId="ADAL" clId="{6A4C3159-F964-415A-A351-722BBB7CC588}"/>
    <pc:docChg chg="undo redo custSel addSld delSld modSld sldOrd">
      <pc:chgData name="Sebastián Tamblay Moenne" userId="364c6b41-7868-4e58-82aa-0248bfc9a0c2" providerId="ADAL" clId="{6A4C3159-F964-415A-A351-722BBB7CC588}" dt="2022-08-18T20:25:21.367" v="9475" actId="207"/>
      <pc:docMkLst>
        <pc:docMk/>
      </pc:docMkLst>
      <pc:sldChg chg="addSp delSp modSp mod modTransition">
        <pc:chgData name="Sebastián Tamblay Moenne" userId="364c6b41-7868-4e58-82aa-0248bfc9a0c2" providerId="ADAL" clId="{6A4C3159-F964-415A-A351-722BBB7CC588}" dt="2022-08-18T03:26:31.454" v="9010" actId="1076"/>
        <pc:sldMkLst>
          <pc:docMk/>
          <pc:sldMk cId="3859189133" sldId="256"/>
        </pc:sldMkLst>
        <pc:spChg chg="add del mod ord">
          <ac:chgData name="Sebastián Tamblay Moenne" userId="364c6b41-7868-4e58-82aa-0248bfc9a0c2" providerId="ADAL" clId="{6A4C3159-F964-415A-A351-722BBB7CC588}" dt="2022-08-17T18:48:38.626" v="152" actId="478"/>
          <ac:spMkLst>
            <pc:docMk/>
            <pc:sldMk cId="3859189133" sldId="256"/>
            <ac:spMk id="2" creationId="{1E4CD4B6-4243-09E7-6EEC-E70F7DC77BA4}"/>
          </ac:spMkLst>
        </pc:spChg>
        <pc:spChg chg="add del mod">
          <ac:chgData name="Sebastián Tamblay Moenne" userId="364c6b41-7868-4e58-82aa-0248bfc9a0c2" providerId="ADAL" clId="{6A4C3159-F964-415A-A351-722BBB7CC588}" dt="2022-08-17T18:46:34.234" v="113" actId="478"/>
          <ac:spMkLst>
            <pc:docMk/>
            <pc:sldMk cId="3859189133" sldId="256"/>
            <ac:spMk id="4" creationId="{1D2C80F1-BBAA-100B-C2C0-EDFDCB45953C}"/>
          </ac:spMkLst>
        </pc:spChg>
        <pc:spChg chg="mod">
          <ac:chgData name="Sebastián Tamblay Moenne" userId="364c6b41-7868-4e58-82aa-0248bfc9a0c2" providerId="ADAL" clId="{6A4C3159-F964-415A-A351-722BBB7CC588}" dt="2022-08-18T00:08:56.014" v="717" actId="1076"/>
          <ac:spMkLst>
            <pc:docMk/>
            <pc:sldMk cId="3859189133" sldId="256"/>
            <ac:spMk id="5" creationId="{D271D2E7-E427-791D-6B6C-085072E278E1}"/>
          </ac:spMkLst>
        </pc:spChg>
        <pc:spChg chg="mod">
          <ac:chgData name="Sebastián Tamblay Moenne" userId="364c6b41-7868-4e58-82aa-0248bfc9a0c2" providerId="ADAL" clId="{6A4C3159-F964-415A-A351-722BBB7CC588}" dt="2022-08-18T03:26:31.454" v="9010" actId="1076"/>
          <ac:spMkLst>
            <pc:docMk/>
            <pc:sldMk cId="3859189133" sldId="256"/>
            <ac:spMk id="6" creationId="{2DF72D05-1F88-B5BC-B3FE-E238D7BA2E14}"/>
          </ac:spMkLst>
        </pc:spChg>
        <pc:spChg chg="mod">
          <ac:chgData name="Sebastián Tamblay Moenne" userId="364c6b41-7868-4e58-82aa-0248bfc9a0c2" providerId="ADAL" clId="{6A4C3159-F964-415A-A351-722BBB7CC588}" dt="2022-08-17T18:48:57.088" v="159" actId="1076"/>
          <ac:spMkLst>
            <pc:docMk/>
            <pc:sldMk cId="3859189133" sldId="256"/>
            <ac:spMk id="8" creationId="{E9FD4C2E-83C7-BC45-7FFD-C137AD6A078B}"/>
          </ac:spMkLst>
        </pc:spChg>
      </pc:sldChg>
      <pc:sldChg chg="del">
        <pc:chgData name="Sebastián Tamblay Moenne" userId="364c6b41-7868-4e58-82aa-0248bfc9a0c2" providerId="ADAL" clId="{6A4C3159-F964-415A-A351-722BBB7CC588}" dt="2022-08-17T23:54:43.934" v="162" actId="47"/>
        <pc:sldMkLst>
          <pc:docMk/>
          <pc:sldMk cId="1693825331" sldId="257"/>
        </pc:sldMkLst>
      </pc:sldChg>
      <pc:sldChg chg="modTransition">
        <pc:chgData name="Sebastián Tamblay Moenne" userId="364c6b41-7868-4e58-82aa-0248bfc9a0c2" providerId="ADAL" clId="{6A4C3159-F964-415A-A351-722BBB7CC588}" dt="2022-08-18T00:09:46.314" v="719"/>
        <pc:sldMkLst>
          <pc:docMk/>
          <pc:sldMk cId="3662725288" sldId="262"/>
        </pc:sldMkLst>
      </pc:sldChg>
      <pc:sldChg chg="addSp delSp modSp add mod ord modTransition modAnim">
        <pc:chgData name="Sebastián Tamblay Moenne" userId="364c6b41-7868-4e58-82aa-0248bfc9a0c2" providerId="ADAL" clId="{6A4C3159-F964-415A-A351-722BBB7CC588}" dt="2022-08-18T03:18:12.742" v="8756"/>
        <pc:sldMkLst>
          <pc:docMk/>
          <pc:sldMk cId="1429415931" sldId="380"/>
        </pc:sldMkLst>
        <pc:spChg chg="del mod">
          <ac:chgData name="Sebastián Tamblay Moenne" userId="364c6b41-7868-4e58-82aa-0248bfc9a0c2" providerId="ADAL" clId="{6A4C3159-F964-415A-A351-722BBB7CC588}" dt="2022-08-18T01:02:38.075" v="2923" actId="478"/>
          <ac:spMkLst>
            <pc:docMk/>
            <pc:sldMk cId="1429415931" sldId="380"/>
            <ac:spMk id="2" creationId="{E3F5E508-338F-4267-8C31-F54C83D2B8B1}"/>
          </ac:spMkLst>
        </pc:spChg>
        <pc:spChg chg="add mod">
          <ac:chgData name="Sebastián Tamblay Moenne" userId="364c6b41-7868-4e58-82aa-0248bfc9a0c2" providerId="ADAL" clId="{6A4C3159-F964-415A-A351-722BBB7CC588}" dt="2022-08-18T01:18:52.822" v="3919" actId="1035"/>
          <ac:spMkLst>
            <pc:docMk/>
            <pc:sldMk cId="1429415931" sldId="380"/>
            <ac:spMk id="3" creationId="{DD51D3FC-2AF1-F541-493D-AEB6E28F1EA7}"/>
          </ac:spMkLst>
        </pc:spChg>
        <pc:spChg chg="add mod">
          <ac:chgData name="Sebastián Tamblay Moenne" userId="364c6b41-7868-4e58-82aa-0248bfc9a0c2" providerId="ADAL" clId="{6A4C3159-F964-415A-A351-722BBB7CC588}" dt="2022-08-18T00:06:17.504" v="653"/>
          <ac:spMkLst>
            <pc:docMk/>
            <pc:sldMk cId="1429415931" sldId="380"/>
            <ac:spMk id="4" creationId="{8CF53A80-4ED3-90F9-3D05-D9AD3F66D08F}"/>
          </ac:spMkLst>
        </pc:spChg>
        <pc:spChg chg="mod">
          <ac:chgData name="Sebastián Tamblay Moenne" userId="364c6b41-7868-4e58-82aa-0248bfc9a0c2" providerId="ADAL" clId="{6A4C3159-F964-415A-A351-722BBB7CC588}" dt="2022-08-18T01:18:52.822" v="3919" actId="1035"/>
          <ac:spMkLst>
            <pc:docMk/>
            <pc:sldMk cId="1429415931" sldId="380"/>
            <ac:spMk id="5" creationId="{15B43FAD-0342-456F-8FCA-1A7AE3935F84}"/>
          </ac:spMkLst>
        </pc:spChg>
        <pc:spChg chg="mod">
          <ac:chgData name="Sebastián Tamblay Moenne" userId="364c6b41-7868-4e58-82aa-0248bfc9a0c2" providerId="ADAL" clId="{6A4C3159-F964-415A-A351-722BBB7CC588}" dt="2022-08-18T01:18:52.822" v="3919" actId="1035"/>
          <ac:spMkLst>
            <pc:docMk/>
            <pc:sldMk cId="1429415931" sldId="380"/>
            <ac:spMk id="6" creationId="{EA1CDD2A-FE28-4476-B00E-EA02E34B8F88}"/>
          </ac:spMkLst>
        </pc:spChg>
        <pc:spChg chg="mod">
          <ac:chgData name="Sebastián Tamblay Moenne" userId="364c6b41-7868-4e58-82aa-0248bfc9a0c2" providerId="ADAL" clId="{6A4C3159-F964-415A-A351-722BBB7CC588}" dt="2022-08-18T01:18:52.822" v="3919" actId="1035"/>
          <ac:spMkLst>
            <pc:docMk/>
            <pc:sldMk cId="1429415931" sldId="380"/>
            <ac:spMk id="7" creationId="{F3A54FB7-57BA-4E07-B650-A43640AB54C1}"/>
          </ac:spMkLst>
        </pc:spChg>
        <pc:spChg chg="add mod">
          <ac:chgData name="Sebastián Tamblay Moenne" userId="364c6b41-7868-4e58-82aa-0248bfc9a0c2" providerId="ADAL" clId="{6A4C3159-F964-415A-A351-722BBB7CC588}" dt="2022-08-18T00:57:59.961" v="2721"/>
          <ac:spMkLst>
            <pc:docMk/>
            <pc:sldMk cId="1429415931" sldId="380"/>
            <ac:spMk id="9" creationId="{4E431581-82F8-46F5-1688-7660B1D73474}"/>
          </ac:spMkLst>
        </pc:spChg>
        <pc:spChg chg="mod">
          <ac:chgData name="Sebastián Tamblay Moenne" userId="364c6b41-7868-4e58-82aa-0248bfc9a0c2" providerId="ADAL" clId="{6A4C3159-F964-415A-A351-722BBB7CC588}" dt="2022-08-18T01:18:52.822" v="3919" actId="1035"/>
          <ac:spMkLst>
            <pc:docMk/>
            <pc:sldMk cId="1429415931" sldId="380"/>
            <ac:spMk id="10" creationId="{8CCC550C-7719-4DCB-844E-F79BB6466CF6}"/>
          </ac:spMkLst>
        </pc:spChg>
        <pc:spChg chg="add mod">
          <ac:chgData name="Sebastián Tamblay Moenne" userId="364c6b41-7868-4e58-82aa-0248bfc9a0c2" providerId="ADAL" clId="{6A4C3159-F964-415A-A351-722BBB7CC588}" dt="2022-08-18T01:18:52.822" v="3919" actId="1035"/>
          <ac:spMkLst>
            <pc:docMk/>
            <pc:sldMk cId="1429415931" sldId="380"/>
            <ac:spMk id="11" creationId="{6A5E1AC4-DB0B-7DA5-3C97-6D51AEF44B0D}"/>
          </ac:spMkLst>
        </pc:spChg>
        <pc:spChg chg="add mod">
          <ac:chgData name="Sebastián Tamblay Moenne" userId="364c6b41-7868-4e58-82aa-0248bfc9a0c2" providerId="ADAL" clId="{6A4C3159-F964-415A-A351-722BBB7CC588}" dt="2022-08-18T01:18:52.822" v="3919" actId="1035"/>
          <ac:spMkLst>
            <pc:docMk/>
            <pc:sldMk cId="1429415931" sldId="380"/>
            <ac:spMk id="12" creationId="{9AA6F1E1-877D-BE0D-AA39-177C8DF23B4F}"/>
          </ac:spMkLst>
        </pc:spChg>
        <pc:spChg chg="add mod">
          <ac:chgData name="Sebastián Tamblay Moenne" userId="364c6b41-7868-4e58-82aa-0248bfc9a0c2" providerId="ADAL" clId="{6A4C3159-F964-415A-A351-722BBB7CC588}" dt="2022-08-18T01:04:55.626" v="3031" actId="571"/>
          <ac:spMkLst>
            <pc:docMk/>
            <pc:sldMk cId="1429415931" sldId="380"/>
            <ac:spMk id="13" creationId="{D587DA9F-842C-FFA6-722B-0522111A705D}"/>
          </ac:spMkLst>
        </pc:spChg>
        <pc:spChg chg="add del mod">
          <ac:chgData name="Sebastián Tamblay Moenne" userId="364c6b41-7868-4e58-82aa-0248bfc9a0c2" providerId="ADAL" clId="{6A4C3159-F964-415A-A351-722BBB7CC588}" dt="2022-08-18T01:04:55.626" v="3031" actId="571"/>
          <ac:spMkLst>
            <pc:docMk/>
            <pc:sldMk cId="1429415931" sldId="380"/>
            <ac:spMk id="14" creationId="{952B4A39-1C74-3D29-1ACF-B6D941870761}"/>
          </ac:spMkLst>
        </pc:spChg>
        <pc:spChg chg="add mod">
          <ac:chgData name="Sebastián Tamblay Moenne" userId="364c6b41-7868-4e58-82aa-0248bfc9a0c2" providerId="ADAL" clId="{6A4C3159-F964-415A-A351-722BBB7CC588}" dt="2022-08-18T01:18:52.822" v="3919" actId="1035"/>
          <ac:spMkLst>
            <pc:docMk/>
            <pc:sldMk cId="1429415931" sldId="380"/>
            <ac:spMk id="15" creationId="{68401846-9714-F686-8ABA-59006D59F804}"/>
          </ac:spMkLst>
        </pc:spChg>
        <pc:spChg chg="del">
          <ac:chgData name="Sebastián Tamblay Moenne" userId="364c6b41-7868-4e58-82aa-0248bfc9a0c2" providerId="ADAL" clId="{6A4C3159-F964-415A-A351-722BBB7CC588}" dt="2022-08-18T00:06:17.058" v="652" actId="478"/>
          <ac:spMkLst>
            <pc:docMk/>
            <pc:sldMk cId="1429415931" sldId="380"/>
            <ac:spMk id="17" creationId="{00000000-0000-0000-0000-000000000000}"/>
          </ac:spMkLst>
        </pc:spChg>
        <pc:spChg chg="del">
          <ac:chgData name="Sebastián Tamblay Moenne" userId="364c6b41-7868-4e58-82aa-0248bfc9a0c2" providerId="ADAL" clId="{6A4C3159-F964-415A-A351-722BBB7CC588}" dt="2022-08-18T00:57:59.618" v="2720" actId="478"/>
          <ac:spMkLst>
            <pc:docMk/>
            <pc:sldMk cId="1429415931" sldId="380"/>
            <ac:spMk id="19" creationId="{56F41F16-3DED-4045-9399-40B9969C985D}"/>
          </ac:spMkLst>
        </pc:spChg>
        <pc:spChg chg="mod">
          <ac:chgData name="Sebastián Tamblay Moenne" userId="364c6b41-7868-4e58-82aa-0248bfc9a0c2" providerId="ADAL" clId="{6A4C3159-F964-415A-A351-722BBB7CC588}" dt="2022-08-18T01:18:52.822" v="3919" actId="1035"/>
          <ac:spMkLst>
            <pc:docMk/>
            <pc:sldMk cId="1429415931" sldId="380"/>
            <ac:spMk id="20" creationId="{C8F1B147-3B6D-45AA-A077-1B1091CF54D5}"/>
          </ac:spMkLst>
        </pc:spChg>
        <pc:spChg chg="add mod">
          <ac:chgData name="Sebastián Tamblay Moenne" userId="364c6b41-7868-4e58-82aa-0248bfc9a0c2" providerId="ADAL" clId="{6A4C3159-F964-415A-A351-722BBB7CC588}" dt="2022-08-18T01:22:10.350" v="4194" actId="20577"/>
          <ac:spMkLst>
            <pc:docMk/>
            <pc:sldMk cId="1429415931" sldId="380"/>
            <ac:spMk id="21" creationId="{9FAEE35A-71E0-CE46-31B6-67C2C2484899}"/>
          </ac:spMkLst>
        </pc:spChg>
        <pc:spChg chg="add mod">
          <ac:chgData name="Sebastián Tamblay Moenne" userId="364c6b41-7868-4e58-82aa-0248bfc9a0c2" providerId="ADAL" clId="{6A4C3159-F964-415A-A351-722BBB7CC588}" dt="2022-08-18T01:19:29.523" v="3925" actId="1076"/>
          <ac:spMkLst>
            <pc:docMk/>
            <pc:sldMk cId="1429415931" sldId="380"/>
            <ac:spMk id="24" creationId="{A342954C-A45B-5593-D2FA-2A6054482897}"/>
          </ac:spMkLst>
        </pc:spChg>
        <pc:spChg chg="add del mod">
          <ac:chgData name="Sebastián Tamblay Moenne" userId="364c6b41-7868-4e58-82aa-0248bfc9a0c2" providerId="ADAL" clId="{6A4C3159-F964-415A-A351-722BBB7CC588}" dt="2022-08-18T01:08:06.346" v="3146" actId="478"/>
          <ac:spMkLst>
            <pc:docMk/>
            <pc:sldMk cId="1429415931" sldId="380"/>
            <ac:spMk id="25" creationId="{39889749-50A6-5F83-AD9B-F3B665684963}"/>
          </ac:spMkLst>
        </pc:spChg>
        <pc:spChg chg="mod">
          <ac:chgData name="Sebastián Tamblay Moenne" userId="364c6b41-7868-4e58-82aa-0248bfc9a0c2" providerId="ADAL" clId="{6A4C3159-F964-415A-A351-722BBB7CC588}" dt="2022-08-18T01:18:52.822" v="3919" actId="1035"/>
          <ac:spMkLst>
            <pc:docMk/>
            <pc:sldMk cId="1429415931" sldId="380"/>
            <ac:spMk id="37" creationId="{4F359A20-F0DB-4054-90AB-AC58B000B86D}"/>
          </ac:spMkLst>
        </pc:spChg>
        <pc:picChg chg="del">
          <ac:chgData name="Sebastián Tamblay Moenne" userId="364c6b41-7868-4e58-82aa-0248bfc9a0c2" providerId="ADAL" clId="{6A4C3159-F964-415A-A351-722BBB7CC588}" dt="2022-08-18T00:06:13.357" v="650" actId="478"/>
          <ac:picMkLst>
            <pc:docMk/>
            <pc:sldMk cId="1429415931" sldId="380"/>
            <ac:picMk id="8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6:14.753" v="651" actId="478"/>
          <ac:picMkLst>
            <pc:docMk/>
            <pc:sldMk cId="1429415931" sldId="380"/>
            <ac:picMk id="16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6:11.480" v="649" actId="478"/>
          <ac:picMkLst>
            <pc:docMk/>
            <pc:sldMk cId="1429415931" sldId="380"/>
            <ac:picMk id="18" creationId="{00000000-0000-0000-0000-000000000000}"/>
          </ac:picMkLst>
        </pc:picChg>
        <pc:picChg chg="add del mod">
          <ac:chgData name="Sebastián Tamblay Moenne" userId="364c6b41-7868-4e58-82aa-0248bfc9a0c2" providerId="ADAL" clId="{6A4C3159-F964-415A-A351-722BBB7CC588}" dt="2022-08-18T01:18:52.822" v="3919" actId="1035"/>
          <ac:picMkLst>
            <pc:docMk/>
            <pc:sldMk cId="1429415931" sldId="380"/>
            <ac:picMk id="2052" creationId="{273F5186-FF42-44A1-BC20-6ACCE97B9C65}"/>
          </ac:picMkLst>
        </pc:picChg>
        <pc:cxnChg chg="add mod">
          <ac:chgData name="Sebastián Tamblay Moenne" userId="364c6b41-7868-4e58-82aa-0248bfc9a0c2" providerId="ADAL" clId="{6A4C3159-F964-415A-A351-722BBB7CC588}" dt="2022-08-18T01:18:52.822" v="3919" actId="1035"/>
          <ac:cxnSpMkLst>
            <pc:docMk/>
            <pc:sldMk cId="1429415931" sldId="380"/>
            <ac:cxnSpMk id="23" creationId="{66C7C21E-243D-3E8D-AB3C-0B6260597910}"/>
          </ac:cxnSpMkLst>
        </pc:cxnChg>
      </pc:sldChg>
      <pc:sldChg chg="addSp delSp modSp add mod ord modTransition">
        <pc:chgData name="Sebastián Tamblay Moenne" userId="364c6b41-7868-4e58-82aa-0248bfc9a0c2" providerId="ADAL" clId="{6A4C3159-F964-415A-A351-722BBB7CC588}" dt="2022-08-18T03:14:07.564" v="8619" actId="1076"/>
        <pc:sldMkLst>
          <pc:docMk/>
          <pc:sldMk cId="1866224227" sldId="901"/>
        </pc:sldMkLst>
        <pc:spChg chg="add del mod">
          <ac:chgData name="Sebastián Tamblay Moenne" userId="364c6b41-7868-4e58-82aa-0248bfc9a0c2" providerId="ADAL" clId="{6A4C3159-F964-415A-A351-722BBB7CC588}" dt="2022-08-18T00:05:56.918" v="645"/>
          <ac:spMkLst>
            <pc:docMk/>
            <pc:sldMk cId="1866224227" sldId="901"/>
            <ac:spMk id="2" creationId="{67FF6B40-9D29-4251-3A62-D4A085A5D7F7}"/>
          </ac:spMkLst>
        </pc:spChg>
        <pc:spChg chg="add del mod">
          <ac:chgData name="Sebastián Tamblay Moenne" userId="364c6b41-7868-4e58-82aa-0248bfc9a0c2" providerId="ADAL" clId="{6A4C3159-F964-415A-A351-722BBB7CC588}" dt="2022-08-18T00:18:49.159" v="1020" actId="478"/>
          <ac:spMkLst>
            <pc:docMk/>
            <pc:sldMk cId="1866224227" sldId="901"/>
            <ac:spMk id="3" creationId="{A41CDF47-9187-CF7F-B988-ACBD7B3B0DAD}"/>
          </ac:spMkLst>
        </pc:spChg>
        <pc:spChg chg="mod topLvl">
          <ac:chgData name="Sebastián Tamblay Moenne" userId="364c6b41-7868-4e58-82aa-0248bfc9a0c2" providerId="ADAL" clId="{6A4C3159-F964-415A-A351-722BBB7CC588}" dt="2022-08-18T01:01:43.955" v="2916" actId="1035"/>
          <ac:spMkLst>
            <pc:docMk/>
            <pc:sldMk cId="1866224227" sldId="901"/>
            <ac:spMk id="5" creationId="{75E162D9-37ED-0322-D099-C71703B3D7F1}"/>
          </ac:spMkLst>
        </pc:spChg>
        <pc:spChg chg="del mod topLvl">
          <ac:chgData name="Sebastián Tamblay Moenne" userId="364c6b41-7868-4e58-82aa-0248bfc9a0c2" providerId="ADAL" clId="{6A4C3159-F964-415A-A351-722BBB7CC588}" dt="2022-08-18T00:17:49.286" v="1009" actId="478"/>
          <ac:spMkLst>
            <pc:docMk/>
            <pc:sldMk cId="1866224227" sldId="901"/>
            <ac:spMk id="6" creationId="{7226931A-796A-B122-16F2-BD559AA4B461}"/>
          </ac:spMkLst>
        </pc:spChg>
        <pc:spChg chg="add mod">
          <ac:chgData name="Sebastián Tamblay Moenne" userId="364c6b41-7868-4e58-82aa-0248bfc9a0c2" providerId="ADAL" clId="{6A4C3159-F964-415A-A351-722BBB7CC588}" dt="2022-08-18T03:05:04.346" v="8429" actId="20577"/>
          <ac:spMkLst>
            <pc:docMk/>
            <pc:sldMk cId="1866224227" sldId="901"/>
            <ac:spMk id="7" creationId="{58D6F5BE-6DB3-1DB4-3708-5943543057A2}"/>
          </ac:spMkLst>
        </pc:spChg>
        <pc:spChg chg="mod">
          <ac:chgData name="Sebastián Tamblay Moenne" userId="364c6b41-7868-4e58-82aa-0248bfc9a0c2" providerId="ADAL" clId="{6A4C3159-F964-415A-A351-722BBB7CC588}" dt="2022-08-18T01:01:34.141" v="2898" actId="20577"/>
          <ac:spMkLst>
            <pc:docMk/>
            <pc:sldMk cId="1866224227" sldId="901"/>
            <ac:spMk id="9" creationId="{87DCA1D6-6F06-4934-8443-6699167CE2BD}"/>
          </ac:spMkLst>
        </pc:spChg>
        <pc:spChg chg="del">
          <ac:chgData name="Sebastián Tamblay Moenne" userId="364c6b41-7868-4e58-82aa-0248bfc9a0c2" providerId="ADAL" clId="{6A4C3159-F964-415A-A351-722BBB7CC588}" dt="2022-08-18T00:18:38.352" v="1019" actId="478"/>
          <ac:spMkLst>
            <pc:docMk/>
            <pc:sldMk cId="1866224227" sldId="901"/>
            <ac:spMk id="17" creationId="{00000000-0000-0000-0000-000000000000}"/>
          </ac:spMkLst>
        </pc:spChg>
        <pc:spChg chg="mod">
          <ac:chgData name="Sebastián Tamblay Moenne" userId="364c6b41-7868-4e58-82aa-0248bfc9a0c2" providerId="ADAL" clId="{6A4C3159-F964-415A-A351-722BBB7CC588}" dt="2022-08-18T00:57:52.065" v="2719" actId="1076"/>
          <ac:spMkLst>
            <pc:docMk/>
            <pc:sldMk cId="1866224227" sldId="901"/>
            <ac:spMk id="19" creationId="{56F41F16-3DED-4045-9399-40B9969C985D}"/>
          </ac:spMkLst>
        </pc:spChg>
        <pc:spChg chg="mod">
          <ac:chgData name="Sebastián Tamblay Moenne" userId="364c6b41-7868-4e58-82aa-0248bfc9a0c2" providerId="ADAL" clId="{6A4C3159-F964-415A-A351-722BBB7CC588}" dt="2022-08-18T01:01:43.955" v="2916" actId="1035"/>
          <ac:spMkLst>
            <pc:docMk/>
            <pc:sldMk cId="1866224227" sldId="901"/>
            <ac:spMk id="26" creationId="{BD2005BF-3A79-4C10-9359-5D7E3663596B}"/>
          </ac:spMkLst>
        </pc:spChg>
        <pc:spChg chg="mod">
          <ac:chgData name="Sebastián Tamblay Moenne" userId="364c6b41-7868-4e58-82aa-0248bfc9a0c2" providerId="ADAL" clId="{6A4C3159-F964-415A-A351-722BBB7CC588}" dt="2022-08-18T03:04:08.011" v="8388" actId="20577"/>
          <ac:spMkLst>
            <pc:docMk/>
            <pc:sldMk cId="1866224227" sldId="901"/>
            <ac:spMk id="27" creationId="{9D392FBC-6DDB-468F-8D68-F6ED3C4FDDC1}"/>
          </ac:spMkLst>
        </pc:spChg>
        <pc:spChg chg="mod topLvl">
          <ac:chgData name="Sebastián Tamblay Moenne" userId="364c6b41-7868-4e58-82aa-0248bfc9a0c2" providerId="ADAL" clId="{6A4C3159-F964-415A-A351-722BBB7CC588}" dt="2022-08-18T01:01:43.955" v="2916" actId="1035"/>
          <ac:spMkLst>
            <pc:docMk/>
            <pc:sldMk cId="1866224227" sldId="901"/>
            <ac:spMk id="32" creationId="{897A0CA3-F4AE-4E72-925C-B2E1B141BF90}"/>
          </ac:spMkLst>
        </pc:spChg>
        <pc:spChg chg="del mod topLvl">
          <ac:chgData name="Sebastián Tamblay Moenne" userId="364c6b41-7868-4e58-82aa-0248bfc9a0c2" providerId="ADAL" clId="{6A4C3159-F964-415A-A351-722BBB7CC588}" dt="2022-08-18T00:16:17.713" v="965" actId="478"/>
          <ac:spMkLst>
            <pc:docMk/>
            <pc:sldMk cId="1866224227" sldId="901"/>
            <ac:spMk id="33" creationId="{09913A42-128E-4207-9A4F-25905025FA2D}"/>
          </ac:spMkLst>
        </pc:spChg>
        <pc:spChg chg="mod">
          <ac:chgData name="Sebastián Tamblay Moenne" userId="364c6b41-7868-4e58-82aa-0248bfc9a0c2" providerId="ADAL" clId="{6A4C3159-F964-415A-A351-722BBB7CC588}" dt="2022-08-18T00:16:48.129" v="976" actId="20577"/>
          <ac:spMkLst>
            <pc:docMk/>
            <pc:sldMk cId="1866224227" sldId="901"/>
            <ac:spMk id="35" creationId="{9FBBE493-C88A-40E8-881E-033E0DAA9439}"/>
          </ac:spMkLst>
        </pc:spChg>
        <pc:spChg chg="mod">
          <ac:chgData name="Sebastián Tamblay Moenne" userId="364c6b41-7868-4e58-82aa-0248bfc9a0c2" providerId="ADAL" clId="{6A4C3159-F964-415A-A351-722BBB7CC588}" dt="2022-08-18T03:13:45.906" v="8618" actId="20577"/>
          <ac:spMkLst>
            <pc:docMk/>
            <pc:sldMk cId="1866224227" sldId="901"/>
            <ac:spMk id="37" creationId="{66D02BC9-48DE-4447-A514-D4EE8C35BA4B}"/>
          </ac:spMkLst>
        </pc:spChg>
        <pc:spChg chg="del">
          <ac:chgData name="Sebastián Tamblay Moenne" userId="364c6b41-7868-4e58-82aa-0248bfc9a0c2" providerId="ADAL" clId="{6A4C3159-F964-415A-A351-722BBB7CC588}" dt="2022-08-18T00:05:58.202" v="646" actId="478"/>
          <ac:spMkLst>
            <pc:docMk/>
            <pc:sldMk cId="1866224227" sldId="901"/>
            <ac:spMk id="38" creationId="{6210F0A9-861D-49C1-BBA4-1D24F97FB671}"/>
          </ac:spMkLst>
        </pc:spChg>
        <pc:spChg chg="mod">
          <ac:chgData name="Sebastián Tamblay Moenne" userId="364c6b41-7868-4e58-82aa-0248bfc9a0c2" providerId="ADAL" clId="{6A4C3159-F964-415A-A351-722BBB7CC588}" dt="2022-08-18T01:01:43.955" v="2916" actId="1035"/>
          <ac:spMkLst>
            <pc:docMk/>
            <pc:sldMk cId="1866224227" sldId="901"/>
            <ac:spMk id="44" creationId="{A4BD5489-909D-4C87-A757-2DF1EB6496A5}"/>
          </ac:spMkLst>
        </pc:spChg>
        <pc:spChg chg="mod">
          <ac:chgData name="Sebastián Tamblay Moenne" userId="364c6b41-7868-4e58-82aa-0248bfc9a0c2" providerId="ADAL" clId="{6A4C3159-F964-415A-A351-722BBB7CC588}" dt="2022-08-18T03:04:38.878" v="8418" actId="20577"/>
          <ac:spMkLst>
            <pc:docMk/>
            <pc:sldMk cId="1866224227" sldId="901"/>
            <ac:spMk id="45" creationId="{479E9268-E3B7-4961-AE24-CCCB54075015}"/>
          </ac:spMkLst>
        </pc:spChg>
        <pc:spChg chg="mod">
          <ac:chgData name="Sebastián Tamblay Moenne" userId="364c6b41-7868-4e58-82aa-0248bfc9a0c2" providerId="ADAL" clId="{6A4C3159-F964-415A-A351-722BBB7CC588}" dt="2022-08-18T00:18:07.789" v="1014" actId="208"/>
          <ac:spMkLst>
            <pc:docMk/>
            <pc:sldMk cId="1866224227" sldId="901"/>
            <ac:spMk id="56" creationId="{D8C8D520-7D43-BE66-8E32-3C3689DF509B}"/>
          </ac:spMkLst>
        </pc:spChg>
        <pc:spChg chg="add del mod">
          <ac:chgData name="Sebastián Tamblay Moenne" userId="364c6b41-7868-4e58-82aa-0248bfc9a0c2" providerId="ADAL" clId="{6A4C3159-F964-415A-A351-722BBB7CC588}" dt="2022-08-18T03:05:51.037" v="8436" actId="478"/>
          <ac:spMkLst>
            <pc:docMk/>
            <pc:sldMk cId="1866224227" sldId="901"/>
            <ac:spMk id="58" creationId="{E15D96CE-A93E-3A4F-F4B6-5202D70A03B6}"/>
          </ac:spMkLst>
        </pc:spChg>
        <pc:spChg chg="add del mod">
          <ac:chgData name="Sebastián Tamblay Moenne" userId="364c6b41-7868-4e58-82aa-0248bfc9a0c2" providerId="ADAL" clId="{6A4C3159-F964-415A-A351-722BBB7CC588}" dt="2022-08-18T03:10:48.657" v="8557"/>
          <ac:spMkLst>
            <pc:docMk/>
            <pc:sldMk cId="1866224227" sldId="901"/>
            <ac:spMk id="62" creationId="{E96630FA-0148-4D5C-97CE-EC8640F55725}"/>
          </ac:spMkLst>
        </pc:spChg>
        <pc:spChg chg="add mod">
          <ac:chgData name="Sebastián Tamblay Moenne" userId="364c6b41-7868-4e58-82aa-0248bfc9a0c2" providerId="ADAL" clId="{6A4C3159-F964-415A-A351-722BBB7CC588}" dt="2022-08-18T03:10:54.735" v="8559"/>
          <ac:spMkLst>
            <pc:docMk/>
            <pc:sldMk cId="1866224227" sldId="901"/>
            <ac:spMk id="63" creationId="{1C2933CE-100E-99E9-3D24-E503B535BE1B}"/>
          </ac:spMkLst>
        </pc:spChg>
        <pc:grpChg chg="add del mod">
          <ac:chgData name="Sebastián Tamblay Moenne" userId="364c6b41-7868-4e58-82aa-0248bfc9a0c2" providerId="ADAL" clId="{6A4C3159-F964-415A-A351-722BBB7CC588}" dt="2022-08-18T00:17:49.286" v="1009" actId="478"/>
          <ac:grpSpMkLst>
            <pc:docMk/>
            <pc:sldMk cId="1866224227" sldId="901"/>
            <ac:grpSpMk id="4" creationId="{26398375-55C6-1B68-C7D4-B867182FEA7F}"/>
          </ac:grpSpMkLst>
        </pc:grpChg>
        <pc:grpChg chg="add mod">
          <ac:chgData name="Sebastián Tamblay Moenne" userId="364c6b41-7868-4e58-82aa-0248bfc9a0c2" providerId="ADAL" clId="{6A4C3159-F964-415A-A351-722BBB7CC588}" dt="2022-08-18T01:01:43.955" v="2916" actId="1035"/>
          <ac:grpSpMkLst>
            <pc:docMk/>
            <pc:sldMk cId="1866224227" sldId="901"/>
            <ac:grpSpMk id="10" creationId="{0B3C0351-6C54-1FE9-6444-BEEB64A8D25F}"/>
          </ac:grpSpMkLst>
        </pc:grpChg>
        <pc:grpChg chg="mod">
          <ac:chgData name="Sebastián Tamblay Moenne" userId="364c6b41-7868-4e58-82aa-0248bfc9a0c2" providerId="ADAL" clId="{6A4C3159-F964-415A-A351-722BBB7CC588}" dt="2022-08-18T01:01:43.955" v="2916" actId="1035"/>
          <ac:grpSpMkLst>
            <pc:docMk/>
            <pc:sldMk cId="1866224227" sldId="901"/>
            <ac:grpSpMk id="11" creationId="{DE63938A-647A-4979-9EF3-25D7D838DD90}"/>
          </ac:grpSpMkLst>
        </pc:grpChg>
        <pc:grpChg chg="mod">
          <ac:chgData name="Sebastián Tamblay Moenne" userId="364c6b41-7868-4e58-82aa-0248bfc9a0c2" providerId="ADAL" clId="{6A4C3159-F964-415A-A351-722BBB7CC588}" dt="2022-08-18T01:01:43.955" v="2916" actId="1035"/>
          <ac:grpSpMkLst>
            <pc:docMk/>
            <pc:sldMk cId="1866224227" sldId="901"/>
            <ac:grpSpMk id="15" creationId="{F65A3BD7-7701-4ADD-A2A5-63888EFFE02B}"/>
          </ac:grpSpMkLst>
        </pc:grpChg>
        <pc:grpChg chg="mod">
          <ac:chgData name="Sebastián Tamblay Moenne" userId="364c6b41-7868-4e58-82aa-0248bfc9a0c2" providerId="ADAL" clId="{6A4C3159-F964-415A-A351-722BBB7CC588}" dt="2022-08-18T01:01:43.955" v="2916" actId="1035"/>
          <ac:grpSpMkLst>
            <pc:docMk/>
            <pc:sldMk cId="1866224227" sldId="901"/>
            <ac:grpSpMk id="23" creationId="{5DAD4DC3-1B90-4324-A9F9-01A3019A8300}"/>
          </ac:grpSpMkLst>
        </pc:grpChg>
        <pc:grpChg chg="del">
          <ac:chgData name="Sebastián Tamblay Moenne" userId="364c6b41-7868-4e58-82aa-0248bfc9a0c2" providerId="ADAL" clId="{6A4C3159-F964-415A-A351-722BBB7CC588}" dt="2022-08-18T02:39:13.245" v="7720" actId="478"/>
          <ac:grpSpMkLst>
            <pc:docMk/>
            <pc:sldMk cId="1866224227" sldId="901"/>
            <ac:grpSpMk id="28" creationId="{5B7B0CFC-2232-49DA-B910-D68DAE4A6827}"/>
          </ac:grpSpMkLst>
        </pc:grpChg>
        <pc:grpChg chg="del mod">
          <ac:chgData name="Sebastián Tamblay Moenne" userId="364c6b41-7868-4e58-82aa-0248bfc9a0c2" providerId="ADAL" clId="{6A4C3159-F964-415A-A351-722BBB7CC588}" dt="2022-08-18T00:16:17.713" v="965" actId="478"/>
          <ac:grpSpMkLst>
            <pc:docMk/>
            <pc:sldMk cId="1866224227" sldId="901"/>
            <ac:grpSpMk id="31" creationId="{7DF9F2B1-E3E0-4B3E-9B0F-2B84E28D0C7B}"/>
          </ac:grpSpMkLst>
        </pc:grpChg>
        <pc:grpChg chg="mod">
          <ac:chgData name="Sebastián Tamblay Moenne" userId="364c6b41-7868-4e58-82aa-0248bfc9a0c2" providerId="ADAL" clId="{6A4C3159-F964-415A-A351-722BBB7CC588}" dt="2022-08-18T01:01:43.955" v="2916" actId="1035"/>
          <ac:grpSpMkLst>
            <pc:docMk/>
            <pc:sldMk cId="1866224227" sldId="901"/>
            <ac:grpSpMk id="34" creationId="{DC461314-679C-4F33-97B9-5C4466DCE836}"/>
          </ac:grpSpMkLst>
        </pc:grpChg>
        <pc:grpChg chg="mod">
          <ac:chgData name="Sebastián Tamblay Moenne" userId="364c6b41-7868-4e58-82aa-0248bfc9a0c2" providerId="ADAL" clId="{6A4C3159-F964-415A-A351-722BBB7CC588}" dt="2022-08-18T01:01:43.955" v="2916" actId="1035"/>
          <ac:grpSpMkLst>
            <pc:docMk/>
            <pc:sldMk cId="1866224227" sldId="901"/>
            <ac:grpSpMk id="46" creationId="{2E3FDCBF-E51F-429C-98FA-BC8165F9E4BF}"/>
          </ac:grpSpMkLst>
        </pc:grpChg>
        <pc:grpChg chg="mod">
          <ac:chgData name="Sebastián Tamblay Moenne" userId="364c6b41-7868-4e58-82aa-0248bfc9a0c2" providerId="ADAL" clId="{6A4C3159-F964-415A-A351-722BBB7CC588}" dt="2022-08-18T01:01:43.955" v="2916" actId="1035"/>
          <ac:grpSpMkLst>
            <pc:docMk/>
            <pc:sldMk cId="1866224227" sldId="901"/>
            <ac:grpSpMk id="49" creationId="{74736AA9-2C16-4413-B027-5084F387D558}"/>
          </ac:grpSpMkLst>
        </pc:grpChg>
        <pc:grpChg chg="mod">
          <ac:chgData name="Sebastián Tamblay Moenne" userId="364c6b41-7868-4e58-82aa-0248bfc9a0c2" providerId="ADAL" clId="{6A4C3159-F964-415A-A351-722BBB7CC588}" dt="2022-08-18T01:01:43.955" v="2916" actId="1035"/>
          <ac:grpSpMkLst>
            <pc:docMk/>
            <pc:sldMk cId="1866224227" sldId="901"/>
            <ac:grpSpMk id="52" creationId="{CCB60B9F-DE31-42F5-B4C1-50315366894C}"/>
          </ac:grpSpMkLst>
        </pc:grpChg>
        <pc:picChg chg="del">
          <ac:chgData name="Sebastián Tamblay Moenne" userId="364c6b41-7868-4e58-82aa-0248bfc9a0c2" providerId="ADAL" clId="{6A4C3159-F964-415A-A351-722BBB7CC588}" dt="2022-08-18T00:05:53.562" v="642" actId="478"/>
          <ac:picMkLst>
            <pc:docMk/>
            <pc:sldMk cId="1866224227" sldId="901"/>
            <ac:picMk id="8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5:55.492" v="643" actId="478"/>
          <ac:picMkLst>
            <pc:docMk/>
            <pc:sldMk cId="1866224227" sldId="901"/>
            <ac:picMk id="16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6:01.278" v="648" actId="478"/>
          <ac:picMkLst>
            <pc:docMk/>
            <pc:sldMk cId="1866224227" sldId="901"/>
            <ac:picMk id="18" creationId="{00000000-0000-0000-0000-000000000000}"/>
          </ac:picMkLst>
        </pc:picChg>
        <pc:picChg chg="mod">
          <ac:chgData name="Sebastián Tamblay Moenne" userId="364c6b41-7868-4e58-82aa-0248bfc9a0c2" providerId="ADAL" clId="{6A4C3159-F964-415A-A351-722BBB7CC588}" dt="2022-08-18T03:04:46.997" v="8426" actId="1038"/>
          <ac:picMkLst>
            <pc:docMk/>
            <pc:sldMk cId="1866224227" sldId="901"/>
            <ac:picMk id="39" creationId="{36BBE78A-C17A-46BA-A44E-871396B03F85}"/>
          </ac:picMkLst>
        </pc:picChg>
        <pc:picChg chg="mod">
          <ac:chgData name="Sebastián Tamblay Moenne" userId="364c6b41-7868-4e58-82aa-0248bfc9a0c2" providerId="ADAL" clId="{6A4C3159-F964-415A-A351-722BBB7CC588}" dt="2022-08-18T03:04:46.997" v="8426" actId="1038"/>
          <ac:picMkLst>
            <pc:docMk/>
            <pc:sldMk cId="1866224227" sldId="901"/>
            <ac:picMk id="40" creationId="{BC918C04-7C58-42CD-8BB8-86F07C96E1A2}"/>
          </ac:picMkLst>
        </pc:picChg>
        <pc:picChg chg="mod modCrop">
          <ac:chgData name="Sebastián Tamblay Moenne" userId="364c6b41-7868-4e58-82aa-0248bfc9a0c2" providerId="ADAL" clId="{6A4C3159-F964-415A-A351-722BBB7CC588}" dt="2022-08-18T03:04:46.997" v="8426" actId="1038"/>
          <ac:picMkLst>
            <pc:docMk/>
            <pc:sldMk cId="1866224227" sldId="901"/>
            <ac:picMk id="41" creationId="{585FCB8B-A165-45CA-BB61-EF0134353629}"/>
          </ac:picMkLst>
        </pc:picChg>
        <pc:picChg chg="mod">
          <ac:chgData name="Sebastián Tamblay Moenne" userId="364c6b41-7868-4e58-82aa-0248bfc9a0c2" providerId="ADAL" clId="{6A4C3159-F964-415A-A351-722BBB7CC588}" dt="2022-08-18T03:04:46.997" v="8426" actId="1038"/>
          <ac:picMkLst>
            <pc:docMk/>
            <pc:sldMk cId="1866224227" sldId="901"/>
            <ac:picMk id="42" creationId="{D5F57988-68A7-4C82-A04D-4234BBA35E7A}"/>
          </ac:picMkLst>
        </pc:picChg>
        <pc:picChg chg="mod modCrop">
          <ac:chgData name="Sebastián Tamblay Moenne" userId="364c6b41-7868-4e58-82aa-0248bfc9a0c2" providerId="ADAL" clId="{6A4C3159-F964-415A-A351-722BBB7CC588}" dt="2022-08-18T03:04:46.997" v="8426" actId="1038"/>
          <ac:picMkLst>
            <pc:docMk/>
            <pc:sldMk cId="1866224227" sldId="901"/>
            <ac:picMk id="43" creationId="{62A94BC0-1767-49C7-BAD5-6762AC1C8CAE}"/>
          </ac:picMkLst>
        </pc:picChg>
        <pc:picChg chg="add del mod">
          <ac:chgData name="Sebastián Tamblay Moenne" userId="364c6b41-7868-4e58-82aa-0248bfc9a0c2" providerId="ADAL" clId="{6A4C3159-F964-415A-A351-722BBB7CC588}" dt="2022-08-18T00:18:50.752" v="1022"/>
          <ac:picMkLst>
            <pc:docMk/>
            <pc:sldMk cId="1866224227" sldId="901"/>
            <ac:picMk id="57" creationId="{032AE977-7903-BAF9-EE4B-A60C50C35D66}"/>
          </ac:picMkLst>
        </pc:picChg>
        <pc:picChg chg="add mod">
          <ac:chgData name="Sebastián Tamblay Moenne" userId="364c6b41-7868-4e58-82aa-0248bfc9a0c2" providerId="ADAL" clId="{6A4C3159-F964-415A-A351-722BBB7CC588}" dt="2022-08-18T03:14:07.564" v="8619" actId="1076"/>
          <ac:picMkLst>
            <pc:docMk/>
            <pc:sldMk cId="1866224227" sldId="901"/>
            <ac:picMk id="59" creationId="{86CEDF79-7AD0-408A-FD57-FF8EDE36039D}"/>
          </ac:picMkLst>
        </pc:picChg>
        <pc:picChg chg="add del mod">
          <ac:chgData name="Sebastián Tamblay Moenne" userId="364c6b41-7868-4e58-82aa-0248bfc9a0c2" providerId="ADAL" clId="{6A4C3159-F964-415A-A351-722BBB7CC588}" dt="2022-08-18T03:05:55.385" v="8440"/>
          <ac:picMkLst>
            <pc:docMk/>
            <pc:sldMk cId="1866224227" sldId="901"/>
            <ac:picMk id="60" creationId="{6404FBA4-7F6F-9707-726B-3C02C4499CE9}"/>
          </ac:picMkLst>
        </pc:picChg>
        <pc:picChg chg="add mod">
          <ac:chgData name="Sebastián Tamblay Moenne" userId="364c6b41-7868-4e58-82aa-0248bfc9a0c2" providerId="ADAL" clId="{6A4C3159-F964-415A-A351-722BBB7CC588}" dt="2022-08-18T03:10:53.905" v="8558" actId="1076"/>
          <ac:picMkLst>
            <pc:docMk/>
            <pc:sldMk cId="1866224227" sldId="901"/>
            <ac:picMk id="61" creationId="{0D09DF30-EBD7-23D5-C183-BCFA724B16DB}"/>
          </ac:picMkLst>
        </pc:picChg>
        <pc:cxnChg chg="mod">
          <ac:chgData name="Sebastián Tamblay Moenne" userId="364c6b41-7868-4e58-82aa-0248bfc9a0c2" providerId="ADAL" clId="{6A4C3159-F964-415A-A351-722BBB7CC588}" dt="2022-08-18T00:18:07.789" v="1014" actId="208"/>
          <ac:cxnSpMkLst>
            <pc:docMk/>
            <pc:sldMk cId="1866224227" sldId="901"/>
            <ac:cxnSpMk id="55" creationId="{032A79CA-0312-50C0-9B1A-9C695F027B05}"/>
          </ac:cxnSpMkLst>
        </pc:cxnChg>
      </pc:sldChg>
      <pc:sldChg chg="addSp delSp modSp add mod ord modTransition modAnim">
        <pc:chgData name="Sebastián Tamblay Moenne" userId="364c6b41-7868-4e58-82aa-0248bfc9a0c2" providerId="ADAL" clId="{6A4C3159-F964-415A-A351-722BBB7CC588}" dt="2022-08-18T13:13:38.536" v="9215" actId="20577"/>
        <pc:sldMkLst>
          <pc:docMk/>
          <pc:sldMk cId="1154815294" sldId="907"/>
        </pc:sldMkLst>
        <pc:spChg chg="add mod">
          <ac:chgData name="Sebastián Tamblay Moenne" userId="364c6b41-7868-4e58-82aa-0248bfc9a0c2" providerId="ADAL" clId="{6A4C3159-F964-415A-A351-722BBB7CC588}" dt="2022-08-18T00:06:32.026" v="660"/>
          <ac:spMkLst>
            <pc:docMk/>
            <pc:sldMk cId="1154815294" sldId="907"/>
            <ac:spMk id="2" creationId="{4951155D-C155-5AFB-992F-FAD0E6CAA036}"/>
          </ac:spMkLst>
        </pc:spChg>
        <pc:spChg chg="add mod">
          <ac:chgData name="Sebastián Tamblay Moenne" userId="364c6b41-7868-4e58-82aa-0248bfc9a0c2" providerId="ADAL" clId="{6A4C3159-F964-415A-A351-722BBB7CC588}" dt="2022-08-18T13:13:38.536" v="9215" actId="20577"/>
          <ac:spMkLst>
            <pc:docMk/>
            <pc:sldMk cId="1154815294" sldId="907"/>
            <ac:spMk id="4" creationId="{1310E86F-1FF9-EB88-AB78-3FF1B2790C5E}"/>
          </ac:spMkLst>
        </pc:spChg>
        <pc:spChg chg="del">
          <ac:chgData name="Sebastián Tamblay Moenne" userId="364c6b41-7868-4e58-82aa-0248bfc9a0c2" providerId="ADAL" clId="{6A4C3159-F964-415A-A351-722BBB7CC588}" dt="2022-08-18T00:06:31.685" v="659" actId="478"/>
          <ac:spMkLst>
            <pc:docMk/>
            <pc:sldMk cId="1154815294" sldId="907"/>
            <ac:spMk id="17" creationId="{00000000-0000-0000-0000-000000000000}"/>
          </ac:spMkLst>
        </pc:spChg>
        <pc:spChg chg="mod">
          <ac:chgData name="Sebastián Tamblay Moenne" userId="364c6b41-7868-4e58-82aa-0248bfc9a0c2" providerId="ADAL" clId="{6A4C3159-F964-415A-A351-722BBB7CC588}" dt="2022-08-18T01:20:52.913" v="4099" actId="20577"/>
          <ac:spMkLst>
            <pc:docMk/>
            <pc:sldMk cId="1154815294" sldId="907"/>
            <ac:spMk id="19" creationId="{56F41F16-3DED-4045-9399-40B9969C985D}"/>
          </ac:spMkLst>
        </pc:spChg>
        <pc:spChg chg="del">
          <ac:chgData name="Sebastián Tamblay Moenne" userId="364c6b41-7868-4e58-82aa-0248bfc9a0c2" providerId="ADAL" clId="{6A4C3159-F964-415A-A351-722BBB7CC588}" dt="2022-08-18T02:21:32.585" v="5946" actId="478"/>
          <ac:spMkLst>
            <pc:docMk/>
            <pc:sldMk cId="1154815294" sldId="907"/>
            <ac:spMk id="20" creationId="{9A5AD609-5768-4626-8ECE-E4C22F803BE3}"/>
          </ac:spMkLst>
        </pc:spChg>
        <pc:picChg chg="del">
          <ac:chgData name="Sebastián Tamblay Moenne" userId="364c6b41-7868-4e58-82aa-0248bfc9a0c2" providerId="ADAL" clId="{6A4C3159-F964-415A-A351-722BBB7CC588}" dt="2022-08-18T02:21:29.897" v="5945" actId="478"/>
          <ac:picMkLst>
            <pc:docMk/>
            <pc:sldMk cId="1154815294" sldId="907"/>
            <ac:picMk id="3" creationId="{99342D40-1C3B-4CAB-9ECF-D2B34B2A963D}"/>
          </ac:picMkLst>
        </pc:picChg>
        <pc:picChg chg="del">
          <ac:chgData name="Sebastián Tamblay Moenne" userId="364c6b41-7868-4e58-82aa-0248bfc9a0c2" providerId="ADAL" clId="{6A4C3159-F964-415A-A351-722BBB7CC588}" dt="2022-08-18T02:21:35.596" v="5948" actId="478"/>
          <ac:picMkLst>
            <pc:docMk/>
            <pc:sldMk cId="1154815294" sldId="907"/>
            <ac:picMk id="5" creationId="{79C41EF3-025C-4E63-9473-0560C5BF5412}"/>
          </ac:picMkLst>
        </pc:picChg>
        <pc:picChg chg="del">
          <ac:chgData name="Sebastián Tamblay Moenne" userId="364c6b41-7868-4e58-82aa-0248bfc9a0c2" providerId="ADAL" clId="{6A4C3159-F964-415A-A351-722BBB7CC588}" dt="2022-08-18T02:21:33.679" v="5947" actId="478"/>
          <ac:picMkLst>
            <pc:docMk/>
            <pc:sldMk cId="1154815294" sldId="907"/>
            <ac:picMk id="7" creationId="{DA4CD167-D236-4544-A2F8-8BF881DABE50}"/>
          </ac:picMkLst>
        </pc:picChg>
        <pc:picChg chg="del">
          <ac:chgData name="Sebastián Tamblay Moenne" userId="364c6b41-7868-4e58-82aa-0248bfc9a0c2" providerId="ADAL" clId="{6A4C3159-F964-415A-A351-722BBB7CC588}" dt="2022-08-18T00:06:29.758" v="658" actId="478"/>
          <ac:picMkLst>
            <pc:docMk/>
            <pc:sldMk cId="1154815294" sldId="907"/>
            <ac:picMk id="8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6:33.542" v="661" actId="478"/>
          <ac:picMkLst>
            <pc:docMk/>
            <pc:sldMk cId="1154815294" sldId="907"/>
            <ac:picMk id="18" creationId="{00000000-0000-0000-0000-000000000000}"/>
          </ac:picMkLst>
        </pc:picChg>
      </pc:sldChg>
      <pc:sldChg chg="addSp delSp modSp add mod ord modTransition modAnim">
        <pc:chgData name="Sebastián Tamblay Moenne" userId="364c6b41-7868-4e58-82aa-0248bfc9a0c2" providerId="ADAL" clId="{6A4C3159-F964-415A-A351-722BBB7CC588}" dt="2022-08-18T03:14:32.215" v="8623"/>
        <pc:sldMkLst>
          <pc:docMk/>
          <pc:sldMk cId="3011825329" sldId="913"/>
        </pc:sldMkLst>
        <pc:spChg chg="mod topLvl">
          <ac:chgData name="Sebastián Tamblay Moenne" userId="364c6b41-7868-4e58-82aa-0248bfc9a0c2" providerId="ADAL" clId="{6A4C3159-F964-415A-A351-722BBB7CC588}" dt="2022-08-18T02:17:29.181" v="5464" actId="1036"/>
          <ac:spMkLst>
            <pc:docMk/>
            <pc:sldMk cId="3011825329" sldId="913"/>
            <ac:spMk id="2" creationId="{E81B3067-6117-4FE5-8BC9-CB05C89D9C45}"/>
          </ac:spMkLst>
        </pc:spChg>
        <pc:spChg chg="add mod topLvl">
          <ac:chgData name="Sebastián Tamblay Moenne" userId="364c6b41-7868-4e58-82aa-0248bfc9a0c2" providerId="ADAL" clId="{6A4C3159-F964-415A-A351-722BBB7CC588}" dt="2022-08-18T02:17:29.181" v="5464" actId="1036"/>
          <ac:spMkLst>
            <pc:docMk/>
            <pc:sldMk cId="3011825329" sldId="913"/>
            <ac:spMk id="3" creationId="{24D99BC4-A86E-3A01-C58D-741BF98D581E}"/>
          </ac:spMkLst>
        </pc:spChg>
        <pc:spChg chg="add mod topLvl">
          <ac:chgData name="Sebastián Tamblay Moenne" userId="364c6b41-7868-4e58-82aa-0248bfc9a0c2" providerId="ADAL" clId="{6A4C3159-F964-415A-A351-722BBB7CC588}" dt="2022-08-18T02:17:29.181" v="5464" actId="1036"/>
          <ac:spMkLst>
            <pc:docMk/>
            <pc:sldMk cId="3011825329" sldId="913"/>
            <ac:spMk id="4" creationId="{4CFDFE7C-9080-C84E-9BB5-9B54E2D1A3CC}"/>
          </ac:spMkLst>
        </pc:spChg>
        <pc:spChg chg="add mod topLvl">
          <ac:chgData name="Sebastián Tamblay Moenne" userId="364c6b41-7868-4e58-82aa-0248bfc9a0c2" providerId="ADAL" clId="{6A4C3159-F964-415A-A351-722BBB7CC588}" dt="2022-08-18T02:17:29.181" v="5464" actId="1036"/>
          <ac:spMkLst>
            <pc:docMk/>
            <pc:sldMk cId="3011825329" sldId="913"/>
            <ac:spMk id="5" creationId="{D436F116-F285-7817-BB9D-06A369D77323}"/>
          </ac:spMkLst>
        </pc:spChg>
        <pc:spChg chg="add mod topLvl">
          <ac:chgData name="Sebastián Tamblay Moenne" userId="364c6b41-7868-4e58-82aa-0248bfc9a0c2" providerId="ADAL" clId="{6A4C3159-F964-415A-A351-722BBB7CC588}" dt="2022-08-18T02:17:29.181" v="5464" actId="1036"/>
          <ac:spMkLst>
            <pc:docMk/>
            <pc:sldMk cId="3011825329" sldId="913"/>
            <ac:spMk id="6" creationId="{845A6662-6419-9B21-09CB-5CFE2B9FD8B3}"/>
          </ac:spMkLst>
        </pc:spChg>
        <pc:spChg chg="add mod">
          <ac:chgData name="Sebastián Tamblay Moenne" userId="364c6b41-7868-4e58-82aa-0248bfc9a0c2" providerId="ADAL" clId="{6A4C3159-F964-415A-A351-722BBB7CC588}" dt="2022-08-18T00:03:52.738" v="557" actId="571"/>
          <ac:spMkLst>
            <pc:docMk/>
            <pc:sldMk cId="3011825329" sldId="913"/>
            <ac:spMk id="9" creationId="{6102766C-9A79-ADAD-2E0D-68E7C432EA48}"/>
          </ac:spMkLst>
        </pc:spChg>
        <pc:spChg chg="add mod topLvl">
          <ac:chgData name="Sebastián Tamblay Moenne" userId="364c6b41-7868-4e58-82aa-0248bfc9a0c2" providerId="ADAL" clId="{6A4C3159-F964-415A-A351-722BBB7CC588}" dt="2022-08-18T02:17:29.181" v="5464" actId="1036"/>
          <ac:spMkLst>
            <pc:docMk/>
            <pc:sldMk cId="3011825329" sldId="913"/>
            <ac:spMk id="10" creationId="{BEC4A9C0-D529-B7E5-F644-D8CC50B567FA}"/>
          </ac:spMkLst>
        </pc:spChg>
        <pc:spChg chg="mod ord">
          <ac:chgData name="Sebastián Tamblay Moenne" userId="364c6b41-7868-4e58-82aa-0248bfc9a0c2" providerId="ADAL" clId="{6A4C3159-F964-415A-A351-722BBB7CC588}" dt="2022-08-18T03:14:20.719" v="8621" actId="1076"/>
          <ac:spMkLst>
            <pc:docMk/>
            <pc:sldMk cId="3011825329" sldId="913"/>
            <ac:spMk id="11" creationId="{EFA48FE2-1CC1-4460-BB96-8D6735DD7B2D}"/>
          </ac:spMkLst>
        </pc:spChg>
        <pc:spChg chg="mod ord">
          <ac:chgData name="Sebastián Tamblay Moenne" userId="364c6b41-7868-4e58-82aa-0248bfc9a0c2" providerId="ADAL" clId="{6A4C3159-F964-415A-A351-722BBB7CC588}" dt="2022-08-18T00:13:18.564" v="737" actId="166"/>
          <ac:spMkLst>
            <pc:docMk/>
            <pc:sldMk cId="3011825329" sldId="913"/>
            <ac:spMk id="13" creationId="{EA2130A5-1AF7-4666-9153-286654CE6344}"/>
          </ac:spMkLst>
        </pc:spChg>
        <pc:spChg chg="add mod topLvl">
          <ac:chgData name="Sebastián Tamblay Moenne" userId="364c6b41-7868-4e58-82aa-0248bfc9a0c2" providerId="ADAL" clId="{6A4C3159-F964-415A-A351-722BBB7CC588}" dt="2022-08-18T02:17:29.181" v="5464" actId="1036"/>
          <ac:spMkLst>
            <pc:docMk/>
            <pc:sldMk cId="3011825329" sldId="913"/>
            <ac:spMk id="14" creationId="{A0551B9F-9C19-B02C-3A1A-F59DDB446934}"/>
          </ac:spMkLst>
        </pc:spChg>
        <pc:spChg chg="add mod topLvl">
          <ac:chgData name="Sebastián Tamblay Moenne" userId="364c6b41-7868-4e58-82aa-0248bfc9a0c2" providerId="ADAL" clId="{6A4C3159-F964-415A-A351-722BBB7CC588}" dt="2022-08-18T02:17:29.181" v="5464" actId="1036"/>
          <ac:spMkLst>
            <pc:docMk/>
            <pc:sldMk cId="3011825329" sldId="913"/>
            <ac:spMk id="15" creationId="{AA243250-CA22-65F5-604A-740CCD0985FB}"/>
          </ac:spMkLst>
        </pc:spChg>
        <pc:spChg chg="mod">
          <ac:chgData name="Sebastián Tamblay Moenne" userId="364c6b41-7868-4e58-82aa-0248bfc9a0c2" providerId="ADAL" clId="{6A4C3159-F964-415A-A351-722BBB7CC588}" dt="2022-08-18T00:04:44.700" v="598" actId="404"/>
          <ac:spMkLst>
            <pc:docMk/>
            <pc:sldMk cId="3011825329" sldId="913"/>
            <ac:spMk id="17" creationId="{00000000-0000-0000-0000-000000000000}"/>
          </ac:spMkLst>
        </pc:spChg>
        <pc:spChg chg="del">
          <ac:chgData name="Sebastián Tamblay Moenne" userId="364c6b41-7868-4e58-82aa-0248bfc9a0c2" providerId="ADAL" clId="{6A4C3159-F964-415A-A351-722BBB7CC588}" dt="2022-08-18T00:54:59.090" v="2593" actId="478"/>
          <ac:spMkLst>
            <pc:docMk/>
            <pc:sldMk cId="3011825329" sldId="913"/>
            <ac:spMk id="19" creationId="{56F41F16-3DED-4045-9399-40B9969C985D}"/>
          </ac:spMkLst>
        </pc:spChg>
        <pc:spChg chg="add mod topLvl">
          <ac:chgData name="Sebastián Tamblay Moenne" userId="364c6b41-7868-4e58-82aa-0248bfc9a0c2" providerId="ADAL" clId="{6A4C3159-F964-415A-A351-722BBB7CC588}" dt="2022-08-18T02:17:29.181" v="5464" actId="1036"/>
          <ac:spMkLst>
            <pc:docMk/>
            <pc:sldMk cId="3011825329" sldId="913"/>
            <ac:spMk id="20" creationId="{9321C975-9286-A0C0-B4D1-B6E1A041AA51}"/>
          </ac:spMkLst>
        </pc:spChg>
        <pc:spChg chg="add del mod">
          <ac:chgData name="Sebastián Tamblay Moenne" userId="364c6b41-7868-4e58-82aa-0248bfc9a0c2" providerId="ADAL" clId="{6A4C3159-F964-415A-A351-722BBB7CC588}" dt="2022-08-18T00:55:01.713" v="2595"/>
          <ac:spMkLst>
            <pc:docMk/>
            <pc:sldMk cId="3011825329" sldId="913"/>
            <ac:spMk id="22" creationId="{2F64065A-396F-1C0B-E62B-2F38FF423571}"/>
          </ac:spMkLst>
        </pc:spChg>
        <pc:spChg chg="add del mod">
          <ac:chgData name="Sebastián Tamblay Moenne" userId="364c6b41-7868-4e58-82aa-0248bfc9a0c2" providerId="ADAL" clId="{6A4C3159-F964-415A-A351-722BBB7CC588}" dt="2022-08-18T00:58:22.047" v="2724" actId="478"/>
          <ac:spMkLst>
            <pc:docMk/>
            <pc:sldMk cId="3011825329" sldId="913"/>
            <ac:spMk id="23" creationId="{3D9A0073-217A-1D10-9A1D-F9FA8E70089D}"/>
          </ac:spMkLst>
        </pc:spChg>
        <pc:spChg chg="add del mod">
          <ac:chgData name="Sebastián Tamblay Moenne" userId="364c6b41-7868-4e58-82aa-0248bfc9a0c2" providerId="ADAL" clId="{6A4C3159-F964-415A-A351-722BBB7CC588}" dt="2022-08-18T00:58:22.047" v="2724" actId="478"/>
          <ac:spMkLst>
            <pc:docMk/>
            <pc:sldMk cId="3011825329" sldId="913"/>
            <ac:spMk id="24" creationId="{82DBF7FE-550A-CDA1-D81E-7CB744466364}"/>
          </ac:spMkLst>
        </pc:spChg>
        <pc:spChg chg="add mod">
          <ac:chgData name="Sebastián Tamblay Moenne" userId="364c6b41-7868-4e58-82aa-0248bfc9a0c2" providerId="ADAL" clId="{6A4C3159-F964-415A-A351-722BBB7CC588}" dt="2022-08-18T00:58:46.195" v="2793" actId="20577"/>
          <ac:spMkLst>
            <pc:docMk/>
            <pc:sldMk cId="3011825329" sldId="913"/>
            <ac:spMk id="25" creationId="{96FA40F2-767C-7EAF-54DB-C3158BD9F636}"/>
          </ac:spMkLst>
        </pc:spChg>
        <pc:grpChg chg="add del mod">
          <ac:chgData name="Sebastián Tamblay Moenne" userId="364c6b41-7868-4e58-82aa-0248bfc9a0c2" providerId="ADAL" clId="{6A4C3159-F964-415A-A351-722BBB7CC588}" dt="2022-08-18T02:17:07.100" v="5446" actId="165"/>
          <ac:grpSpMkLst>
            <pc:docMk/>
            <pc:sldMk cId="3011825329" sldId="913"/>
            <ac:grpSpMk id="21" creationId="{B92EE5A8-47B3-B27A-6BAB-FF92099491E3}"/>
          </ac:grpSpMkLst>
        </pc:grpChg>
        <pc:grpChg chg="del">
          <ac:chgData name="Sebastián Tamblay Moenne" userId="364c6b41-7868-4e58-82aa-0248bfc9a0c2" providerId="ADAL" clId="{6A4C3159-F964-415A-A351-722BBB7CC588}" dt="2022-08-18T00:58:22.047" v="2724" actId="478"/>
          <ac:grpSpMkLst>
            <pc:docMk/>
            <pc:sldMk cId="3011825329" sldId="913"/>
            <ac:grpSpMk id="28" creationId="{5B7B0CFC-2232-49DA-B910-D68DAE4A6827}"/>
          </ac:grpSpMkLst>
        </pc:grpChg>
        <pc:picChg chg="add mod">
          <ac:chgData name="Sebastián Tamblay Moenne" userId="364c6b41-7868-4e58-82aa-0248bfc9a0c2" providerId="ADAL" clId="{6A4C3159-F964-415A-A351-722BBB7CC588}" dt="2022-08-18T00:03:52.738" v="557" actId="571"/>
          <ac:picMkLst>
            <pc:docMk/>
            <pc:sldMk cId="3011825329" sldId="913"/>
            <ac:picMk id="7" creationId="{272C5240-27DA-3F8A-8AFB-7504A43E9621}"/>
          </ac:picMkLst>
        </pc:picChg>
        <pc:picChg chg="del">
          <ac:chgData name="Sebastián Tamblay Moenne" userId="364c6b41-7868-4e58-82aa-0248bfc9a0c2" providerId="ADAL" clId="{6A4C3159-F964-415A-A351-722BBB7CC588}" dt="2022-08-18T00:04:36.634" v="589" actId="478"/>
          <ac:picMkLst>
            <pc:docMk/>
            <pc:sldMk cId="3011825329" sldId="913"/>
            <ac:picMk id="8" creationId="{00000000-0000-0000-0000-000000000000}"/>
          </ac:picMkLst>
        </pc:picChg>
        <pc:picChg chg="mod topLvl modCrop">
          <ac:chgData name="Sebastián Tamblay Moenne" userId="364c6b41-7868-4e58-82aa-0248bfc9a0c2" providerId="ADAL" clId="{6A4C3159-F964-415A-A351-722BBB7CC588}" dt="2022-08-18T02:17:29.181" v="5464" actId="1036"/>
          <ac:picMkLst>
            <pc:docMk/>
            <pc:sldMk cId="3011825329" sldId="913"/>
            <ac:picMk id="12" creationId="{C9B0CD36-74F7-431E-8946-1FF8D540300A}"/>
          </ac:picMkLst>
        </pc:picChg>
        <pc:picChg chg="del">
          <ac:chgData name="Sebastián Tamblay Moenne" userId="364c6b41-7868-4e58-82aa-0248bfc9a0c2" providerId="ADAL" clId="{6A4C3159-F964-415A-A351-722BBB7CC588}" dt="2022-08-18T00:04:38.838" v="590" actId="478"/>
          <ac:picMkLst>
            <pc:docMk/>
            <pc:sldMk cId="3011825329" sldId="913"/>
            <ac:picMk id="18" creationId="{00000000-0000-0000-0000-000000000000}"/>
          </ac:picMkLst>
        </pc:picChg>
      </pc:sldChg>
      <pc:sldChg chg="addSp delSp modSp mod modTransition">
        <pc:chgData name="Sebastián Tamblay Moenne" userId="364c6b41-7868-4e58-82aa-0248bfc9a0c2" providerId="ADAL" clId="{6A4C3159-F964-415A-A351-722BBB7CC588}" dt="2022-08-18T13:10:24.260" v="9166" actId="20577"/>
        <pc:sldMkLst>
          <pc:docMk/>
          <pc:sldMk cId="10607719" sldId="915"/>
        </pc:sldMkLst>
        <pc:spChg chg="add mod">
          <ac:chgData name="Sebastián Tamblay Moenne" userId="364c6b41-7868-4e58-82aa-0248bfc9a0c2" providerId="ADAL" clId="{6A4C3159-F964-415A-A351-722BBB7CC588}" dt="2022-08-18T00:07:36.238" v="687"/>
          <ac:spMkLst>
            <pc:docMk/>
            <pc:sldMk cId="10607719" sldId="915"/>
            <ac:spMk id="4" creationId="{7211B853-CAF8-875B-0DD3-E30AAC0D535D}"/>
          </ac:spMkLst>
        </pc:spChg>
        <pc:spChg chg="mod">
          <ac:chgData name="Sebastián Tamblay Moenne" userId="364c6b41-7868-4e58-82aa-0248bfc9a0c2" providerId="ADAL" clId="{6A4C3159-F964-415A-A351-722BBB7CC588}" dt="2022-08-18T13:10:10.597" v="9149" actId="14100"/>
          <ac:spMkLst>
            <pc:docMk/>
            <pc:sldMk cId="10607719" sldId="915"/>
            <ac:spMk id="5" creationId="{A8CC1FAE-886A-EDA0-9B45-00DA1FAF1ACB}"/>
          </ac:spMkLst>
        </pc:spChg>
        <pc:spChg chg="add del mod">
          <ac:chgData name="Sebastián Tamblay Moenne" userId="364c6b41-7868-4e58-82aa-0248bfc9a0c2" providerId="ADAL" clId="{6A4C3159-F964-415A-A351-722BBB7CC588}" dt="2022-08-18T02:39:00.701" v="7717"/>
          <ac:spMkLst>
            <pc:docMk/>
            <pc:sldMk cId="10607719" sldId="915"/>
            <ac:spMk id="6" creationId="{AF712305-D273-EA4C-904B-218E4F611A48}"/>
          </ac:spMkLst>
        </pc:spChg>
        <pc:spChg chg="add mod">
          <ac:chgData name="Sebastián Tamblay Moenne" userId="364c6b41-7868-4e58-82aa-0248bfc9a0c2" providerId="ADAL" clId="{6A4C3159-F964-415A-A351-722BBB7CC588}" dt="2022-08-18T02:39:02.602" v="7719"/>
          <ac:spMkLst>
            <pc:docMk/>
            <pc:sldMk cId="10607719" sldId="915"/>
            <ac:spMk id="7" creationId="{3A76CEDC-2CEA-4A74-4436-94C83F6A1A05}"/>
          </ac:spMkLst>
        </pc:spChg>
        <pc:spChg chg="add mod">
          <ac:chgData name="Sebastián Tamblay Moenne" userId="364c6b41-7868-4e58-82aa-0248bfc9a0c2" providerId="ADAL" clId="{6A4C3159-F964-415A-A351-722BBB7CC588}" dt="2022-08-18T13:08:41.127" v="9069" actId="20577"/>
          <ac:spMkLst>
            <pc:docMk/>
            <pc:sldMk cId="10607719" sldId="915"/>
            <ac:spMk id="8" creationId="{AF0A493A-04EF-CEDA-1894-D5FF0D294363}"/>
          </ac:spMkLst>
        </pc:spChg>
        <pc:spChg chg="del">
          <ac:chgData name="Sebastián Tamblay Moenne" userId="364c6b41-7868-4e58-82aa-0248bfc9a0c2" providerId="ADAL" clId="{6A4C3159-F964-415A-A351-722BBB7CC588}" dt="2022-08-18T02:39:02.014" v="7718" actId="478"/>
          <ac:spMkLst>
            <pc:docMk/>
            <pc:sldMk cId="10607719" sldId="915"/>
            <ac:spMk id="13" creationId="{10B2D064-20AF-49AE-9177-F00AD7CE59B5}"/>
          </ac:spMkLst>
        </pc:spChg>
        <pc:spChg chg="del">
          <ac:chgData name="Sebastián Tamblay Moenne" userId="364c6b41-7868-4e58-82aa-0248bfc9a0c2" providerId="ADAL" clId="{6A4C3159-F964-415A-A351-722BBB7CC588}" dt="2022-08-18T00:07:35.662" v="686" actId="478"/>
          <ac:spMkLst>
            <pc:docMk/>
            <pc:sldMk cId="10607719" sldId="915"/>
            <ac:spMk id="17" creationId="{00000000-0000-0000-0000-000000000000}"/>
          </ac:spMkLst>
        </pc:spChg>
        <pc:spChg chg="del">
          <ac:chgData name="Sebastián Tamblay Moenne" userId="364c6b41-7868-4e58-82aa-0248bfc9a0c2" providerId="ADAL" clId="{6A4C3159-F964-415A-A351-722BBB7CC588}" dt="2022-08-18T02:38:58.957" v="7715" actId="478"/>
          <ac:spMkLst>
            <pc:docMk/>
            <pc:sldMk cId="10607719" sldId="915"/>
            <ac:spMk id="19" creationId="{56F41F16-3DED-4045-9399-40B9969C985D}"/>
          </ac:spMkLst>
        </pc:spChg>
        <pc:grpChg chg="del">
          <ac:chgData name="Sebastián Tamblay Moenne" userId="364c6b41-7868-4e58-82aa-0248bfc9a0c2" providerId="ADAL" clId="{6A4C3159-F964-415A-A351-722BBB7CC588}" dt="2022-08-18T02:38:58.957" v="7715" actId="478"/>
          <ac:grpSpMkLst>
            <pc:docMk/>
            <pc:sldMk cId="10607719" sldId="915"/>
            <ac:grpSpMk id="28" creationId="{5B7B0CFC-2232-49DA-B910-D68DAE4A6827}"/>
          </ac:grpSpMkLst>
        </pc:grpChg>
        <pc:graphicFrameChg chg="del">
          <ac:chgData name="Sebastián Tamblay Moenne" userId="364c6b41-7868-4e58-82aa-0248bfc9a0c2" providerId="ADAL" clId="{6A4C3159-F964-415A-A351-722BBB7CC588}" dt="2022-08-18T03:11:21.622" v="8560" actId="478"/>
          <ac:graphicFrameMkLst>
            <pc:docMk/>
            <pc:sldMk cId="10607719" sldId="915"/>
            <ac:graphicFrameMk id="2" creationId="{21CCC5F3-1769-6410-69EB-E885DC253461}"/>
          </ac:graphicFrameMkLst>
        </pc:graphicFrameChg>
        <pc:graphicFrameChg chg="mod modGraphic">
          <ac:chgData name="Sebastián Tamblay Moenne" userId="364c6b41-7868-4e58-82aa-0248bfc9a0c2" providerId="ADAL" clId="{6A4C3159-F964-415A-A351-722BBB7CC588}" dt="2022-08-18T13:10:24.260" v="9166" actId="20577"/>
          <ac:graphicFrameMkLst>
            <pc:docMk/>
            <pc:sldMk cId="10607719" sldId="915"/>
            <ac:graphicFrameMk id="3" creationId="{543977F6-DA1F-84EF-5997-F5564603250C}"/>
          </ac:graphicFrameMkLst>
        </pc:graphicFrameChg>
        <pc:picChg chg="del">
          <ac:chgData name="Sebastián Tamblay Moenne" userId="364c6b41-7868-4e58-82aa-0248bfc9a0c2" providerId="ADAL" clId="{6A4C3159-F964-415A-A351-722BBB7CC588}" dt="2022-08-18T03:11:23.832" v="8561" actId="478"/>
          <ac:picMkLst>
            <pc:docMk/>
            <pc:sldMk cId="10607719" sldId="915"/>
            <ac:picMk id="18" creationId="{00000000-0000-0000-0000-000000000000}"/>
          </ac:picMkLst>
        </pc:picChg>
      </pc:sldChg>
      <pc:sldChg chg="addSp delSp modSp mod ord modTransition modAnim">
        <pc:chgData name="Sebastián Tamblay Moenne" userId="364c6b41-7868-4e58-82aa-0248bfc9a0c2" providerId="ADAL" clId="{6A4C3159-F964-415A-A351-722BBB7CC588}" dt="2022-08-18T13:06:39.761" v="9011"/>
        <pc:sldMkLst>
          <pc:docMk/>
          <pc:sldMk cId="437192030" sldId="917"/>
        </pc:sldMkLst>
        <pc:spChg chg="add mod">
          <ac:chgData name="Sebastián Tamblay Moenne" userId="364c6b41-7868-4e58-82aa-0248bfc9a0c2" providerId="ADAL" clId="{6A4C3159-F964-415A-A351-722BBB7CC588}" dt="2022-08-18T00:06:26.639" v="657"/>
          <ac:spMkLst>
            <pc:docMk/>
            <pc:sldMk cId="437192030" sldId="917"/>
            <ac:spMk id="2" creationId="{827A1B76-3760-8682-4F24-CBCEE44E65E9}"/>
          </ac:spMkLst>
        </pc:spChg>
        <pc:spChg chg="add mod">
          <ac:chgData name="Sebastián Tamblay Moenne" userId="364c6b41-7868-4e58-82aa-0248bfc9a0c2" providerId="ADAL" clId="{6A4C3159-F964-415A-A351-722BBB7CC588}" dt="2022-08-18T01:21:46.039" v="4174" actId="20577"/>
          <ac:spMkLst>
            <pc:docMk/>
            <pc:sldMk cId="437192030" sldId="917"/>
            <ac:spMk id="5" creationId="{C7A36F0D-26BA-B9A7-E3D3-F41480691EF5}"/>
          </ac:spMkLst>
        </pc:spChg>
        <pc:spChg chg="del">
          <ac:chgData name="Sebastián Tamblay Moenne" userId="364c6b41-7868-4e58-82aa-0248bfc9a0c2" providerId="ADAL" clId="{6A4C3159-F964-415A-A351-722BBB7CC588}" dt="2022-08-18T01:15:27.912" v="3531" actId="478"/>
          <ac:spMkLst>
            <pc:docMk/>
            <pc:sldMk cId="437192030" sldId="917"/>
            <ac:spMk id="13" creationId="{10B2D064-20AF-49AE-9177-F00AD7CE59B5}"/>
          </ac:spMkLst>
        </pc:spChg>
        <pc:spChg chg="del">
          <ac:chgData name="Sebastián Tamblay Moenne" userId="364c6b41-7868-4e58-82aa-0248bfc9a0c2" providerId="ADAL" clId="{6A4C3159-F964-415A-A351-722BBB7CC588}" dt="2022-08-18T00:06:26.198" v="656" actId="478"/>
          <ac:spMkLst>
            <pc:docMk/>
            <pc:sldMk cId="437192030" sldId="917"/>
            <ac:spMk id="17" creationId="{00000000-0000-0000-0000-000000000000}"/>
          </ac:spMkLst>
        </pc:spChg>
        <pc:spChg chg="del">
          <ac:chgData name="Sebastián Tamblay Moenne" userId="364c6b41-7868-4e58-82aa-0248bfc9a0c2" providerId="ADAL" clId="{6A4C3159-F964-415A-A351-722BBB7CC588}" dt="2022-08-18T01:15:25.412" v="3530" actId="478"/>
          <ac:spMkLst>
            <pc:docMk/>
            <pc:sldMk cId="437192030" sldId="917"/>
            <ac:spMk id="19" creationId="{56F41F16-3DED-4045-9399-40B9969C985D}"/>
          </ac:spMkLst>
        </pc:spChg>
        <pc:spChg chg="mod">
          <ac:chgData name="Sebastián Tamblay Moenne" userId="364c6b41-7868-4e58-82aa-0248bfc9a0c2" providerId="ADAL" clId="{6A4C3159-F964-415A-A351-722BBB7CC588}" dt="2022-08-18T02:46:41.053" v="8342" actId="207"/>
          <ac:spMkLst>
            <pc:docMk/>
            <pc:sldMk cId="437192030" sldId="917"/>
            <ac:spMk id="27" creationId="{B22BF9D6-A799-0286-9A7C-B0D06E33D4A0}"/>
          </ac:spMkLst>
        </pc:spChg>
        <pc:grpChg chg="del">
          <ac:chgData name="Sebastián Tamblay Moenne" userId="364c6b41-7868-4e58-82aa-0248bfc9a0c2" providerId="ADAL" clId="{6A4C3159-F964-415A-A351-722BBB7CC588}" dt="2022-08-18T01:15:25.412" v="3530" actId="478"/>
          <ac:grpSpMkLst>
            <pc:docMk/>
            <pc:sldMk cId="437192030" sldId="917"/>
            <ac:grpSpMk id="28" creationId="{5B7B0CFC-2232-49DA-B910-D68DAE4A6827}"/>
          </ac:grpSpMkLst>
        </pc:grpChg>
        <pc:picChg chg="add mod">
          <ac:chgData name="Sebastián Tamblay Moenne" userId="364c6b41-7868-4e58-82aa-0248bfc9a0c2" providerId="ADAL" clId="{6A4C3159-F964-415A-A351-722BBB7CC588}" dt="2022-08-18T02:43:14.872" v="7937" actId="1076"/>
          <ac:picMkLst>
            <pc:docMk/>
            <pc:sldMk cId="437192030" sldId="917"/>
            <ac:picMk id="4" creationId="{D69B3B28-0A35-63ED-8B6E-52F5073DAEBF}"/>
          </ac:picMkLst>
        </pc:picChg>
        <pc:picChg chg="del">
          <ac:chgData name="Sebastián Tamblay Moenne" userId="364c6b41-7868-4e58-82aa-0248bfc9a0c2" providerId="ADAL" clId="{6A4C3159-F964-415A-A351-722BBB7CC588}" dt="2022-08-18T00:06:24.064" v="655" actId="478"/>
          <ac:picMkLst>
            <pc:docMk/>
            <pc:sldMk cId="437192030" sldId="917"/>
            <ac:picMk id="8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6:22.425" v="654" actId="478"/>
          <ac:picMkLst>
            <pc:docMk/>
            <pc:sldMk cId="437192030" sldId="917"/>
            <ac:picMk id="18" creationId="{00000000-0000-0000-0000-000000000000}"/>
          </ac:picMkLst>
        </pc:picChg>
        <pc:picChg chg="mod">
          <ac:chgData name="Sebastián Tamblay Moenne" userId="364c6b41-7868-4e58-82aa-0248bfc9a0c2" providerId="ADAL" clId="{6A4C3159-F964-415A-A351-722BBB7CC588}" dt="2022-08-18T02:45:01.635" v="8159" actId="1036"/>
          <ac:picMkLst>
            <pc:docMk/>
            <pc:sldMk cId="437192030" sldId="917"/>
            <ac:picMk id="31" creationId="{39F202FE-5694-CB66-EA9F-295D95C271D2}"/>
          </ac:picMkLst>
        </pc:picChg>
        <pc:picChg chg="del">
          <ac:chgData name="Sebastián Tamblay Moenne" userId="364c6b41-7868-4e58-82aa-0248bfc9a0c2" providerId="ADAL" clId="{6A4C3159-F964-415A-A351-722BBB7CC588}" dt="2022-08-18T02:36:17.990" v="7636" actId="478"/>
          <ac:picMkLst>
            <pc:docMk/>
            <pc:sldMk cId="437192030" sldId="917"/>
            <ac:picMk id="32" creationId="{C2B1B37D-B9C3-5793-90D2-69271C0FE038}"/>
          </ac:picMkLst>
        </pc:picChg>
        <pc:picChg chg="del">
          <ac:chgData name="Sebastián Tamblay Moenne" userId="364c6b41-7868-4e58-82aa-0248bfc9a0c2" providerId="ADAL" clId="{6A4C3159-F964-415A-A351-722BBB7CC588}" dt="2022-08-18T02:37:27.168" v="7652" actId="478"/>
          <ac:picMkLst>
            <pc:docMk/>
            <pc:sldMk cId="437192030" sldId="917"/>
            <ac:picMk id="33" creationId="{E67FF313-E4DA-DEBF-29D1-622B487E7907}"/>
          </ac:picMkLst>
        </pc:picChg>
      </pc:sldChg>
      <pc:sldChg chg="addSp delSp modSp mod ord modTransition modAnim">
        <pc:chgData name="Sebastián Tamblay Moenne" userId="364c6b41-7868-4e58-82aa-0248bfc9a0c2" providerId="ADAL" clId="{6A4C3159-F964-415A-A351-722BBB7CC588}" dt="2022-08-18T13:07:23.458" v="9018" actId="6549"/>
        <pc:sldMkLst>
          <pc:docMk/>
          <pc:sldMk cId="3753262281" sldId="927"/>
        </pc:sldMkLst>
        <pc:spChg chg="add del mod">
          <ac:chgData name="Sebastián Tamblay Moenne" userId="364c6b41-7868-4e58-82aa-0248bfc9a0c2" providerId="ADAL" clId="{6A4C3159-F964-415A-A351-722BBB7CC588}" dt="2022-08-18T00:06:42.504" v="666"/>
          <ac:spMkLst>
            <pc:docMk/>
            <pc:sldMk cId="3753262281" sldId="927"/>
            <ac:spMk id="2" creationId="{50CCB59C-1FB4-F529-4A64-DAE68D333FA9}"/>
          </ac:spMkLst>
        </pc:spChg>
        <pc:spChg chg="add del mod">
          <ac:chgData name="Sebastián Tamblay Moenne" userId="364c6b41-7868-4e58-82aa-0248bfc9a0c2" providerId="ADAL" clId="{6A4C3159-F964-415A-A351-722BBB7CC588}" dt="2022-08-18T03:10:31.315" v="8554" actId="478"/>
          <ac:spMkLst>
            <pc:docMk/>
            <pc:sldMk cId="3753262281" sldId="927"/>
            <ac:spMk id="3" creationId="{E023233E-D200-4BA8-BA25-974EB5B7CBC1}"/>
          </ac:spMkLst>
        </pc:spChg>
        <pc:spChg chg="add del mod">
          <ac:chgData name="Sebastián Tamblay Moenne" userId="364c6b41-7868-4e58-82aa-0248bfc9a0c2" providerId="ADAL" clId="{6A4C3159-F964-415A-A351-722BBB7CC588}" dt="2022-08-18T01:17:07.012" v="3739"/>
          <ac:spMkLst>
            <pc:docMk/>
            <pc:sldMk cId="3753262281" sldId="927"/>
            <ac:spMk id="4" creationId="{47D4FD39-878F-DAAA-B520-B1C118DE3C5D}"/>
          </ac:spMkLst>
        </pc:spChg>
        <pc:spChg chg="add mod">
          <ac:chgData name="Sebastián Tamblay Moenne" userId="364c6b41-7868-4e58-82aa-0248bfc9a0c2" providerId="ADAL" clId="{6A4C3159-F964-415A-A351-722BBB7CC588}" dt="2022-08-18T01:17:40.957" v="3835" actId="20577"/>
          <ac:spMkLst>
            <pc:docMk/>
            <pc:sldMk cId="3753262281" sldId="927"/>
            <ac:spMk id="5" creationId="{3F0AB628-A865-FE69-81C4-A917C1F910F4}"/>
          </ac:spMkLst>
        </pc:spChg>
        <pc:spChg chg="add mod">
          <ac:chgData name="Sebastián Tamblay Moenne" userId="364c6b41-7868-4e58-82aa-0248bfc9a0c2" providerId="ADAL" clId="{6A4C3159-F964-415A-A351-722BBB7CC588}" dt="2022-08-18T03:10:39.459" v="8555"/>
          <ac:spMkLst>
            <pc:docMk/>
            <pc:sldMk cId="3753262281" sldId="927"/>
            <ac:spMk id="6" creationId="{BA5AF364-8076-7147-2C57-B1195F966507}"/>
          </ac:spMkLst>
        </pc:spChg>
        <pc:spChg chg="mod">
          <ac:chgData name="Sebastián Tamblay Moenne" userId="364c6b41-7868-4e58-82aa-0248bfc9a0c2" providerId="ADAL" clId="{6A4C3159-F964-415A-A351-722BBB7CC588}" dt="2022-08-18T13:07:23.458" v="9018" actId="6549"/>
          <ac:spMkLst>
            <pc:docMk/>
            <pc:sldMk cId="3753262281" sldId="927"/>
            <ac:spMk id="13" creationId="{7D096B3A-FE90-40AC-AEAD-A5FA296359F4}"/>
          </ac:spMkLst>
        </pc:spChg>
        <pc:spChg chg="mod">
          <ac:chgData name="Sebastián Tamblay Moenne" userId="364c6b41-7868-4e58-82aa-0248bfc9a0c2" providerId="ADAL" clId="{6A4C3159-F964-415A-A351-722BBB7CC588}" dt="2022-08-18T03:10:28.621" v="8553" actId="1076"/>
          <ac:spMkLst>
            <pc:docMk/>
            <pc:sldMk cId="3753262281" sldId="927"/>
            <ac:spMk id="15" creationId="{E660E656-48A2-47AC-CE66-588BDDFA9ADA}"/>
          </ac:spMkLst>
        </pc:spChg>
        <pc:spChg chg="del">
          <ac:chgData name="Sebastián Tamblay Moenne" userId="364c6b41-7868-4e58-82aa-0248bfc9a0c2" providerId="ADAL" clId="{6A4C3159-F964-415A-A351-722BBB7CC588}" dt="2022-08-18T00:06:46.144" v="667" actId="478"/>
          <ac:spMkLst>
            <pc:docMk/>
            <pc:sldMk cId="3753262281" sldId="927"/>
            <ac:spMk id="17" creationId="{00000000-0000-0000-0000-000000000000}"/>
          </ac:spMkLst>
        </pc:spChg>
        <pc:spChg chg="del">
          <ac:chgData name="Sebastián Tamblay Moenne" userId="364c6b41-7868-4e58-82aa-0248bfc9a0c2" providerId="ADAL" clId="{6A4C3159-F964-415A-A351-722BBB7CC588}" dt="2022-08-18T01:17:06.003" v="3737" actId="478"/>
          <ac:spMkLst>
            <pc:docMk/>
            <pc:sldMk cId="3753262281" sldId="927"/>
            <ac:spMk id="24" creationId="{C353AEB4-C889-D8A7-7A54-46D4996BA966}"/>
          </ac:spMkLst>
        </pc:spChg>
        <pc:spChg chg="del">
          <ac:chgData name="Sebastián Tamblay Moenne" userId="364c6b41-7868-4e58-82aa-0248bfc9a0c2" providerId="ADAL" clId="{6A4C3159-F964-415A-A351-722BBB7CC588}" dt="2022-08-18T01:17:08.689" v="3740" actId="478"/>
          <ac:spMkLst>
            <pc:docMk/>
            <pc:sldMk cId="3753262281" sldId="927"/>
            <ac:spMk id="25" creationId="{9F38AE90-BE63-277A-345A-DA42399FC84A}"/>
          </ac:spMkLst>
        </pc:spChg>
        <pc:grpChg chg="del">
          <ac:chgData name="Sebastián Tamblay Moenne" userId="364c6b41-7868-4e58-82aa-0248bfc9a0c2" providerId="ADAL" clId="{6A4C3159-F964-415A-A351-722BBB7CC588}" dt="2022-08-18T01:17:06.003" v="3737" actId="478"/>
          <ac:grpSpMkLst>
            <pc:docMk/>
            <pc:sldMk cId="3753262281" sldId="927"/>
            <ac:grpSpMk id="28" creationId="{5B7B0CFC-2232-49DA-B910-D68DAE4A6827}"/>
          </ac:grpSpMkLst>
        </pc:grpChg>
        <pc:picChg chg="del">
          <ac:chgData name="Sebastián Tamblay Moenne" userId="364c6b41-7868-4e58-82aa-0248bfc9a0c2" providerId="ADAL" clId="{6A4C3159-F964-415A-A351-722BBB7CC588}" dt="2022-08-18T00:06:39.713" v="663" actId="478"/>
          <ac:picMkLst>
            <pc:docMk/>
            <pc:sldMk cId="3753262281" sldId="927"/>
            <ac:picMk id="8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6:41.251" v="664" actId="478"/>
          <ac:picMkLst>
            <pc:docMk/>
            <pc:sldMk cId="3753262281" sldId="927"/>
            <ac:picMk id="16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6:37.890" v="662" actId="478"/>
          <ac:picMkLst>
            <pc:docMk/>
            <pc:sldMk cId="3753262281" sldId="927"/>
            <ac:picMk id="18" creationId="{00000000-0000-0000-0000-000000000000}"/>
          </ac:picMkLst>
        </pc:picChg>
      </pc:sldChg>
      <pc:sldChg chg="addSp delSp modSp mod modTransition">
        <pc:chgData name="Sebastián Tamblay Moenne" userId="364c6b41-7868-4e58-82aa-0248bfc9a0c2" providerId="ADAL" clId="{6A4C3159-F964-415A-A351-722BBB7CC588}" dt="2022-08-18T00:59:03.840" v="2825" actId="20577"/>
        <pc:sldMkLst>
          <pc:docMk/>
          <pc:sldMk cId="2241608477" sldId="928"/>
        </pc:sldMkLst>
        <pc:spChg chg="mod">
          <ac:chgData name="Sebastián Tamblay Moenne" userId="364c6b41-7868-4e58-82aa-0248bfc9a0c2" providerId="ADAL" clId="{6A4C3159-F964-415A-A351-722BBB7CC588}" dt="2022-08-18T00:53:53.776" v="2578" actId="1076"/>
          <ac:spMkLst>
            <pc:docMk/>
            <pc:sldMk cId="2241608477" sldId="928"/>
            <ac:spMk id="3" creationId="{3F4E5652-65B5-4947-9B3D-7329EBB2A036}"/>
          </ac:spMkLst>
        </pc:spChg>
        <pc:spChg chg="add mod">
          <ac:chgData name="Sebastián Tamblay Moenne" userId="364c6b41-7868-4e58-82aa-0248bfc9a0c2" providerId="ADAL" clId="{6A4C3159-F964-415A-A351-722BBB7CC588}" dt="2022-08-18T00:05:31.246" v="637"/>
          <ac:spMkLst>
            <pc:docMk/>
            <pc:sldMk cId="2241608477" sldId="928"/>
            <ac:spMk id="7" creationId="{77B1D13F-1E8D-8F4F-3B25-4D69BE4A8BCC}"/>
          </ac:spMkLst>
        </pc:spChg>
        <pc:spChg chg="add del mod">
          <ac:chgData name="Sebastián Tamblay Moenne" userId="364c6b41-7868-4e58-82aa-0248bfc9a0c2" providerId="ADAL" clId="{6A4C3159-F964-415A-A351-722BBB7CC588}" dt="2022-08-18T00:58:53.658" v="2796"/>
          <ac:spMkLst>
            <pc:docMk/>
            <pc:sldMk cId="2241608477" sldId="928"/>
            <ac:spMk id="10" creationId="{912B66CD-3B6E-4CD9-B0D6-BCC65F67EA9F}"/>
          </ac:spMkLst>
        </pc:spChg>
        <pc:spChg chg="add mod">
          <ac:chgData name="Sebastián Tamblay Moenne" userId="364c6b41-7868-4e58-82aa-0248bfc9a0c2" providerId="ADAL" clId="{6A4C3159-F964-415A-A351-722BBB7CC588}" dt="2022-08-18T00:59:03.840" v="2825" actId="20577"/>
          <ac:spMkLst>
            <pc:docMk/>
            <pc:sldMk cId="2241608477" sldId="928"/>
            <ac:spMk id="12" creationId="{44A324D7-309F-0DF5-1986-7AF8A7C25110}"/>
          </ac:spMkLst>
        </pc:spChg>
        <pc:spChg chg="del mod">
          <ac:chgData name="Sebastián Tamblay Moenne" userId="364c6b41-7868-4e58-82aa-0248bfc9a0c2" providerId="ADAL" clId="{6A4C3159-F964-415A-A351-722BBB7CC588}" dt="2022-08-18T00:58:51.690" v="2794" actId="478"/>
          <ac:spMkLst>
            <pc:docMk/>
            <pc:sldMk cId="2241608477" sldId="928"/>
            <ac:spMk id="13" creationId="{10B2D064-20AF-49AE-9177-F00AD7CE59B5}"/>
          </ac:spMkLst>
        </pc:spChg>
        <pc:spChg chg="mod">
          <ac:chgData name="Sebastián Tamblay Moenne" userId="364c6b41-7868-4e58-82aa-0248bfc9a0c2" providerId="ADAL" clId="{6A4C3159-F964-415A-A351-722BBB7CC588}" dt="2022-08-18T00:53:53.776" v="2578" actId="1076"/>
          <ac:spMkLst>
            <pc:docMk/>
            <pc:sldMk cId="2241608477" sldId="928"/>
            <ac:spMk id="15" creationId="{578AF3E7-B1A1-C374-ECBE-CD55AC0F3DFB}"/>
          </ac:spMkLst>
        </pc:spChg>
        <pc:spChg chg="del mod">
          <ac:chgData name="Sebastián Tamblay Moenne" userId="364c6b41-7868-4e58-82aa-0248bfc9a0c2" providerId="ADAL" clId="{6A4C3159-F964-415A-A351-722BBB7CC588}" dt="2022-08-18T00:05:09.095" v="631" actId="478"/>
          <ac:spMkLst>
            <pc:docMk/>
            <pc:sldMk cId="2241608477" sldId="928"/>
            <ac:spMk id="17" creationId="{00000000-0000-0000-0000-000000000000}"/>
          </ac:spMkLst>
        </pc:spChg>
        <pc:spChg chg="del">
          <ac:chgData name="Sebastián Tamblay Moenne" userId="364c6b41-7868-4e58-82aa-0248bfc9a0c2" providerId="ADAL" clId="{6A4C3159-F964-415A-A351-722BBB7CC588}" dt="2022-08-18T00:58:51.690" v="2794" actId="478"/>
          <ac:spMkLst>
            <pc:docMk/>
            <pc:sldMk cId="2241608477" sldId="928"/>
            <ac:spMk id="19" creationId="{56F41F16-3DED-4045-9399-40B9969C985D}"/>
          </ac:spMkLst>
        </pc:spChg>
        <pc:spChg chg="mod">
          <ac:chgData name="Sebastián Tamblay Moenne" userId="364c6b41-7868-4e58-82aa-0248bfc9a0c2" providerId="ADAL" clId="{6A4C3159-F964-415A-A351-722BBB7CC588}" dt="2022-08-18T00:53:37.860" v="2575" actId="1076"/>
          <ac:spMkLst>
            <pc:docMk/>
            <pc:sldMk cId="2241608477" sldId="928"/>
            <ac:spMk id="24" creationId="{C9223166-8D61-6E20-EB6F-A93D39FE3025}"/>
          </ac:spMkLst>
        </pc:spChg>
        <pc:spChg chg="mod">
          <ac:chgData name="Sebastián Tamblay Moenne" userId="364c6b41-7868-4e58-82aa-0248bfc9a0c2" providerId="ADAL" clId="{6A4C3159-F964-415A-A351-722BBB7CC588}" dt="2022-08-18T00:53:30.164" v="2573" actId="1076"/>
          <ac:spMkLst>
            <pc:docMk/>
            <pc:sldMk cId="2241608477" sldId="928"/>
            <ac:spMk id="25" creationId="{A383F5AE-D491-B586-86F0-6D6C9740EDCF}"/>
          </ac:spMkLst>
        </pc:spChg>
        <pc:spChg chg="mod">
          <ac:chgData name="Sebastián Tamblay Moenne" userId="364c6b41-7868-4e58-82aa-0248bfc9a0c2" providerId="ADAL" clId="{6A4C3159-F964-415A-A351-722BBB7CC588}" dt="2022-08-18T00:53:53.776" v="2578" actId="1076"/>
          <ac:spMkLst>
            <pc:docMk/>
            <pc:sldMk cId="2241608477" sldId="928"/>
            <ac:spMk id="26" creationId="{011B158D-38C8-74C1-9A36-17256E821417}"/>
          </ac:spMkLst>
        </pc:spChg>
        <pc:grpChg chg="del">
          <ac:chgData name="Sebastián Tamblay Moenne" userId="364c6b41-7868-4e58-82aa-0248bfc9a0c2" providerId="ADAL" clId="{6A4C3159-F964-415A-A351-722BBB7CC588}" dt="2022-08-18T00:55:15.168" v="2597" actId="478"/>
          <ac:grpSpMkLst>
            <pc:docMk/>
            <pc:sldMk cId="2241608477" sldId="928"/>
            <ac:grpSpMk id="28" creationId="{5B7B0CFC-2232-49DA-B910-D68DAE4A6827}"/>
          </ac:grpSpMkLst>
        </pc:grpChg>
        <pc:picChg chg="add del mod">
          <ac:chgData name="Sebastián Tamblay Moenne" userId="364c6b41-7868-4e58-82aa-0248bfc9a0c2" providerId="ADAL" clId="{6A4C3159-F964-415A-A351-722BBB7CC588}" dt="2022-08-18T00:05:23.850" v="634"/>
          <ac:picMkLst>
            <pc:docMk/>
            <pc:sldMk cId="2241608477" sldId="928"/>
            <ac:picMk id="2" creationId="{2D7DAAAE-A15A-04BD-1FC6-25639D332395}"/>
          </ac:picMkLst>
        </pc:picChg>
        <pc:picChg chg="mod">
          <ac:chgData name="Sebastián Tamblay Moenne" userId="364c6b41-7868-4e58-82aa-0248bfc9a0c2" providerId="ADAL" clId="{6A4C3159-F964-415A-A351-722BBB7CC588}" dt="2022-08-18T00:53:53.776" v="2578" actId="1076"/>
          <ac:picMkLst>
            <pc:docMk/>
            <pc:sldMk cId="2241608477" sldId="928"/>
            <ac:picMk id="4" creationId="{23C79555-32C4-2FCC-7FAD-47357F91EE96}"/>
          </ac:picMkLst>
        </pc:picChg>
        <pc:picChg chg="add del mod">
          <ac:chgData name="Sebastián Tamblay Moenne" userId="364c6b41-7868-4e58-82aa-0248bfc9a0c2" providerId="ADAL" clId="{6A4C3159-F964-415A-A351-722BBB7CC588}" dt="2022-08-18T00:05:25.880" v="636"/>
          <ac:picMkLst>
            <pc:docMk/>
            <pc:sldMk cId="2241608477" sldId="928"/>
            <ac:picMk id="5" creationId="{D466E96A-093A-DDE5-F2A9-07FED79DD91D}"/>
          </ac:picMkLst>
        </pc:picChg>
        <pc:picChg chg="mod modCrop">
          <ac:chgData name="Sebastián Tamblay Moenne" userId="364c6b41-7868-4e58-82aa-0248bfc9a0c2" providerId="ADAL" clId="{6A4C3159-F964-415A-A351-722BBB7CC588}" dt="2022-08-18T00:53:37.860" v="2575" actId="1076"/>
          <ac:picMkLst>
            <pc:docMk/>
            <pc:sldMk cId="2241608477" sldId="928"/>
            <ac:picMk id="6" creationId="{E9EFAE97-A6DA-4AD6-183C-54FC559470DE}"/>
          </ac:picMkLst>
        </pc:picChg>
        <pc:picChg chg="del">
          <ac:chgData name="Sebastián Tamblay Moenne" userId="364c6b41-7868-4e58-82aa-0248bfc9a0c2" providerId="ADAL" clId="{6A4C3159-F964-415A-A351-722BBB7CC588}" dt="2022-08-18T00:05:07.270" v="629" actId="478"/>
          <ac:picMkLst>
            <pc:docMk/>
            <pc:sldMk cId="2241608477" sldId="928"/>
            <ac:picMk id="8" creationId="{00000000-0000-0000-0000-000000000000}"/>
          </ac:picMkLst>
        </pc:picChg>
        <pc:picChg chg="mod modCrop">
          <ac:chgData name="Sebastián Tamblay Moenne" userId="364c6b41-7868-4e58-82aa-0248bfc9a0c2" providerId="ADAL" clId="{6A4C3159-F964-415A-A351-722BBB7CC588}" dt="2022-08-18T00:53:30.164" v="2573" actId="1076"/>
          <ac:picMkLst>
            <pc:docMk/>
            <pc:sldMk cId="2241608477" sldId="928"/>
            <ac:picMk id="9" creationId="{9A434DB4-C644-73C7-5869-F86F0B8DCC8B}"/>
          </ac:picMkLst>
        </pc:picChg>
        <pc:picChg chg="mod ord">
          <ac:chgData name="Sebastián Tamblay Moenne" userId="364c6b41-7868-4e58-82aa-0248bfc9a0c2" providerId="ADAL" clId="{6A4C3159-F964-415A-A351-722BBB7CC588}" dt="2022-08-18T00:53:30.164" v="2573" actId="1076"/>
          <ac:picMkLst>
            <pc:docMk/>
            <pc:sldMk cId="2241608477" sldId="928"/>
            <ac:picMk id="11" creationId="{5382AA00-4DAA-AB12-94B6-043DCBF3877B}"/>
          </ac:picMkLst>
        </pc:picChg>
        <pc:picChg chg="mod modCrop">
          <ac:chgData name="Sebastián Tamblay Moenne" userId="364c6b41-7868-4e58-82aa-0248bfc9a0c2" providerId="ADAL" clId="{6A4C3159-F964-415A-A351-722BBB7CC588}" dt="2022-08-18T00:53:53.776" v="2578" actId="1076"/>
          <ac:picMkLst>
            <pc:docMk/>
            <pc:sldMk cId="2241608477" sldId="928"/>
            <ac:picMk id="14" creationId="{0C946DA6-99EE-EC1F-9FB2-C9D5F512E39C}"/>
          </ac:picMkLst>
        </pc:picChg>
        <pc:picChg chg="del">
          <ac:chgData name="Sebastián Tamblay Moenne" userId="364c6b41-7868-4e58-82aa-0248bfc9a0c2" providerId="ADAL" clId="{6A4C3159-F964-415A-A351-722BBB7CC588}" dt="2022-08-18T00:05:11.465" v="632" actId="478"/>
          <ac:picMkLst>
            <pc:docMk/>
            <pc:sldMk cId="2241608477" sldId="928"/>
            <ac:picMk id="18" creationId="{00000000-0000-0000-0000-000000000000}"/>
          </ac:picMkLst>
        </pc:picChg>
      </pc:sldChg>
      <pc:sldChg chg="addSp delSp modSp mod ord modTransition delAnim">
        <pc:chgData name="Sebastián Tamblay Moenne" userId="364c6b41-7868-4e58-82aa-0248bfc9a0c2" providerId="ADAL" clId="{6A4C3159-F964-415A-A351-722BBB7CC588}" dt="2022-08-18T02:35:18.497" v="7630" actId="20577"/>
        <pc:sldMkLst>
          <pc:docMk/>
          <pc:sldMk cId="2680773855" sldId="929"/>
        </pc:sldMkLst>
        <pc:spChg chg="del">
          <ac:chgData name="Sebastián Tamblay Moenne" userId="364c6b41-7868-4e58-82aa-0248bfc9a0c2" providerId="ADAL" clId="{6A4C3159-F964-415A-A351-722BBB7CC588}" dt="2022-08-18T00:10:27.920" v="723" actId="478"/>
          <ac:spMkLst>
            <pc:docMk/>
            <pc:sldMk cId="2680773855" sldId="929"/>
            <ac:spMk id="2" creationId="{4108C2A8-E31C-4D99-8B31-BC65E30AF1D2}"/>
          </ac:spMkLst>
        </pc:spChg>
        <pc:spChg chg="add del mod">
          <ac:chgData name="Sebastián Tamblay Moenne" userId="364c6b41-7868-4e58-82aa-0248bfc9a0c2" providerId="ADAL" clId="{6A4C3159-F964-415A-A351-722BBB7CC588}" dt="2022-08-18T00:06:53.388" v="672"/>
          <ac:spMkLst>
            <pc:docMk/>
            <pc:sldMk cId="2680773855" sldId="929"/>
            <ac:spMk id="3" creationId="{8B82CEBF-28EA-D91B-A379-8A6493F93F70}"/>
          </ac:spMkLst>
        </pc:spChg>
        <pc:spChg chg="add mod">
          <ac:chgData name="Sebastián Tamblay Moenne" userId="364c6b41-7868-4e58-82aa-0248bfc9a0c2" providerId="ADAL" clId="{6A4C3159-F964-415A-A351-722BBB7CC588}" dt="2022-08-18T00:07:04.986" v="677" actId="14100"/>
          <ac:spMkLst>
            <pc:docMk/>
            <pc:sldMk cId="2680773855" sldId="929"/>
            <ac:spMk id="6" creationId="{023E20C6-13AC-55DA-2263-1BB99DE9D37F}"/>
          </ac:spMkLst>
        </pc:spChg>
        <pc:spChg chg="add mod">
          <ac:chgData name="Sebastián Tamblay Moenne" userId="364c6b41-7868-4e58-82aa-0248bfc9a0c2" providerId="ADAL" clId="{6A4C3159-F964-415A-A351-722BBB7CC588}" dt="2022-08-18T02:35:18.497" v="7630" actId="20577"/>
          <ac:spMkLst>
            <pc:docMk/>
            <pc:sldMk cId="2680773855" sldId="929"/>
            <ac:spMk id="7" creationId="{B0668854-5E69-70EB-3D4F-CB61CD17FA38}"/>
          </ac:spMkLst>
        </pc:spChg>
        <pc:spChg chg="del">
          <ac:chgData name="Sebastián Tamblay Moenne" userId="364c6b41-7868-4e58-82aa-0248bfc9a0c2" providerId="ADAL" clId="{6A4C3159-F964-415A-A351-722BBB7CC588}" dt="2022-08-18T00:06:55.917" v="673" actId="478"/>
          <ac:spMkLst>
            <pc:docMk/>
            <pc:sldMk cId="2680773855" sldId="929"/>
            <ac:spMk id="17" creationId="{00000000-0000-0000-0000-000000000000}"/>
          </ac:spMkLst>
        </pc:spChg>
        <pc:spChg chg="del">
          <ac:chgData name="Sebastián Tamblay Moenne" userId="364c6b41-7868-4e58-82aa-0248bfc9a0c2" providerId="ADAL" clId="{6A4C3159-F964-415A-A351-722BBB7CC588}" dt="2022-08-18T02:35:04.526" v="7594" actId="478"/>
          <ac:spMkLst>
            <pc:docMk/>
            <pc:sldMk cId="2680773855" sldId="929"/>
            <ac:spMk id="19" creationId="{56F41F16-3DED-4045-9399-40B9969C985D}"/>
          </ac:spMkLst>
        </pc:spChg>
        <pc:picChg chg="del">
          <ac:chgData name="Sebastián Tamblay Moenne" userId="364c6b41-7868-4e58-82aa-0248bfc9a0c2" providerId="ADAL" clId="{6A4C3159-F964-415A-A351-722BBB7CC588}" dt="2022-08-18T00:06:50.198" v="669" actId="478"/>
          <ac:picMkLst>
            <pc:docMk/>
            <pc:sldMk cId="2680773855" sldId="929"/>
            <ac:picMk id="8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6:52.252" v="670" actId="478"/>
          <ac:picMkLst>
            <pc:docMk/>
            <pc:sldMk cId="2680773855" sldId="929"/>
            <ac:picMk id="16" creationId="{00000000-0000-0000-0000-000000000000}"/>
          </ac:picMkLst>
        </pc:picChg>
      </pc:sldChg>
      <pc:sldChg chg="addSp delSp modSp mod ord modTransition addAnim delAnim">
        <pc:chgData name="Sebastián Tamblay Moenne" userId="364c6b41-7868-4e58-82aa-0248bfc9a0c2" providerId="ADAL" clId="{6A4C3159-F964-415A-A351-722BBB7CC588}" dt="2022-08-18T02:37:22.667" v="7651" actId="1076"/>
        <pc:sldMkLst>
          <pc:docMk/>
          <pc:sldMk cId="2199046021" sldId="930"/>
        </pc:sldMkLst>
        <pc:spChg chg="add del">
          <ac:chgData name="Sebastián Tamblay Moenne" userId="364c6b41-7868-4e58-82aa-0248bfc9a0c2" providerId="ADAL" clId="{6A4C3159-F964-415A-A351-722BBB7CC588}" dt="2022-08-18T00:10:16.386" v="722" actId="478"/>
          <ac:spMkLst>
            <pc:docMk/>
            <pc:sldMk cId="2199046021" sldId="930"/>
            <ac:spMk id="2" creationId="{4108C2A8-E31C-4D99-8B31-BC65E30AF1D2}"/>
          </ac:spMkLst>
        </pc:spChg>
        <pc:spChg chg="add mod">
          <ac:chgData name="Sebastián Tamblay Moenne" userId="364c6b41-7868-4e58-82aa-0248bfc9a0c2" providerId="ADAL" clId="{6A4C3159-F964-415A-A351-722BBB7CC588}" dt="2022-08-18T00:07:17.338" v="680"/>
          <ac:spMkLst>
            <pc:docMk/>
            <pc:sldMk cId="2199046021" sldId="930"/>
            <ac:spMk id="11" creationId="{3145E643-1AF8-3A6A-EE56-19279FA59BAE}"/>
          </ac:spMkLst>
        </pc:spChg>
        <pc:spChg chg="add mod">
          <ac:chgData name="Sebastián Tamblay Moenne" userId="364c6b41-7868-4e58-82aa-0248bfc9a0c2" providerId="ADAL" clId="{6A4C3159-F964-415A-A351-722BBB7CC588}" dt="2022-08-18T02:36:14.325" v="7635"/>
          <ac:spMkLst>
            <pc:docMk/>
            <pc:sldMk cId="2199046021" sldId="930"/>
            <ac:spMk id="12" creationId="{BA0815DD-C28C-C1D6-F656-1D9145243263}"/>
          </ac:spMkLst>
        </pc:spChg>
        <pc:spChg chg="del mod">
          <ac:chgData name="Sebastián Tamblay Moenne" userId="364c6b41-7868-4e58-82aa-0248bfc9a0c2" providerId="ADAL" clId="{6A4C3159-F964-415A-A351-722BBB7CC588}" dt="2022-08-18T02:36:10.689" v="7633" actId="478"/>
          <ac:spMkLst>
            <pc:docMk/>
            <pc:sldMk cId="2199046021" sldId="930"/>
            <ac:spMk id="13" creationId="{10B2D064-20AF-49AE-9177-F00AD7CE59B5}"/>
          </ac:spMkLst>
        </pc:spChg>
        <pc:spChg chg="del">
          <ac:chgData name="Sebastián Tamblay Moenne" userId="364c6b41-7868-4e58-82aa-0248bfc9a0c2" providerId="ADAL" clId="{6A4C3159-F964-415A-A351-722BBB7CC588}" dt="2022-08-18T00:07:16.865" v="679" actId="478"/>
          <ac:spMkLst>
            <pc:docMk/>
            <pc:sldMk cId="2199046021" sldId="930"/>
            <ac:spMk id="17" creationId="{00000000-0000-0000-0000-000000000000}"/>
          </ac:spMkLst>
        </pc:spChg>
        <pc:spChg chg="del mod">
          <ac:chgData name="Sebastián Tamblay Moenne" userId="364c6b41-7868-4e58-82aa-0248bfc9a0c2" providerId="ADAL" clId="{6A4C3159-F964-415A-A351-722BBB7CC588}" dt="2022-08-18T02:36:13.981" v="7634" actId="478"/>
          <ac:spMkLst>
            <pc:docMk/>
            <pc:sldMk cId="2199046021" sldId="930"/>
            <ac:spMk id="19" creationId="{56F41F16-3DED-4045-9399-40B9969C985D}"/>
          </ac:spMkLst>
        </pc:spChg>
        <pc:grpChg chg="del">
          <ac:chgData name="Sebastián Tamblay Moenne" userId="364c6b41-7868-4e58-82aa-0248bfc9a0c2" providerId="ADAL" clId="{6A4C3159-F964-415A-A351-722BBB7CC588}" dt="2022-08-18T02:36:13.981" v="7634" actId="478"/>
          <ac:grpSpMkLst>
            <pc:docMk/>
            <pc:sldMk cId="2199046021" sldId="930"/>
            <ac:grpSpMk id="28" creationId="{5B7B0CFC-2232-49DA-B910-D68DAE4A6827}"/>
          </ac:grpSpMkLst>
        </pc:grpChg>
        <pc:graphicFrameChg chg="del">
          <ac:chgData name="Sebastián Tamblay Moenne" userId="364c6b41-7868-4e58-82aa-0248bfc9a0c2" providerId="ADAL" clId="{6A4C3159-F964-415A-A351-722BBB7CC588}" dt="2022-08-17T23:59:26.229" v="366" actId="478"/>
          <ac:graphicFrameMkLst>
            <pc:docMk/>
            <pc:sldMk cId="2199046021" sldId="930"/>
            <ac:graphicFrameMk id="5" creationId="{5150F657-55D9-4128-88BD-0601853C9586}"/>
          </ac:graphicFrameMkLst>
        </pc:graphicFrameChg>
        <pc:picChg chg="del">
          <ac:chgData name="Sebastián Tamblay Moenne" userId="364c6b41-7868-4e58-82aa-0248bfc9a0c2" providerId="ADAL" clId="{6A4C3159-F964-415A-A351-722BBB7CC588}" dt="2022-08-18T00:07:14.319" v="678" actId="478"/>
          <ac:picMkLst>
            <pc:docMk/>
            <pc:sldMk cId="2199046021" sldId="930"/>
            <ac:picMk id="8" creationId="{00000000-0000-0000-0000-000000000000}"/>
          </ac:picMkLst>
        </pc:picChg>
        <pc:picChg chg="add del mod modCrop">
          <ac:chgData name="Sebastián Tamblay Moenne" userId="364c6b41-7868-4e58-82aa-0248bfc9a0c2" providerId="ADAL" clId="{6A4C3159-F964-415A-A351-722BBB7CC588}" dt="2022-08-18T02:37:05.772" v="7645" actId="1076"/>
          <ac:picMkLst>
            <pc:docMk/>
            <pc:sldMk cId="2199046021" sldId="930"/>
            <ac:picMk id="10" creationId="{55E5CBA0-0267-2FC1-33B4-5C9D254DA4BD}"/>
          </ac:picMkLst>
        </pc:picChg>
        <pc:picChg chg="add mod modCrop">
          <ac:chgData name="Sebastián Tamblay Moenne" userId="364c6b41-7868-4e58-82aa-0248bfc9a0c2" providerId="ADAL" clId="{6A4C3159-F964-415A-A351-722BBB7CC588}" dt="2022-08-18T02:37:22.667" v="7651" actId="1076"/>
          <ac:picMkLst>
            <pc:docMk/>
            <pc:sldMk cId="2199046021" sldId="930"/>
            <ac:picMk id="14" creationId="{65631354-F347-C406-7A4D-8D7BA64E8780}"/>
          </ac:picMkLst>
        </pc:picChg>
      </pc:sldChg>
      <pc:sldChg chg="addSp delSp modSp mod modTransition delAnim modAnim">
        <pc:chgData name="Sebastián Tamblay Moenne" userId="364c6b41-7868-4e58-82aa-0248bfc9a0c2" providerId="ADAL" clId="{6A4C3159-F964-415A-A351-722BBB7CC588}" dt="2022-08-18T13:07:41.114" v="9020" actId="478"/>
        <pc:sldMkLst>
          <pc:docMk/>
          <pc:sldMk cId="3655385415" sldId="931"/>
        </pc:sldMkLst>
        <pc:spChg chg="del">
          <ac:chgData name="Sebastián Tamblay Moenne" userId="364c6b41-7868-4e58-82aa-0248bfc9a0c2" providerId="ADAL" clId="{6A4C3159-F964-415A-A351-722BBB7CC588}" dt="2022-08-18T00:10:32.980" v="724" actId="478"/>
          <ac:spMkLst>
            <pc:docMk/>
            <pc:sldMk cId="3655385415" sldId="931"/>
            <ac:spMk id="2" creationId="{4108C2A8-E31C-4D99-8B31-BC65E30AF1D2}"/>
          </ac:spMkLst>
        </pc:spChg>
        <pc:spChg chg="add mod">
          <ac:chgData name="Sebastián Tamblay Moenne" userId="364c6b41-7868-4e58-82aa-0248bfc9a0c2" providerId="ADAL" clId="{6A4C3159-F964-415A-A351-722BBB7CC588}" dt="2022-08-18T00:07:29.878" v="685"/>
          <ac:spMkLst>
            <pc:docMk/>
            <pc:sldMk cId="3655385415" sldId="931"/>
            <ac:spMk id="5" creationId="{C647AED7-325C-A31F-A089-B0B1E3E27E38}"/>
          </ac:spMkLst>
        </pc:spChg>
        <pc:spChg chg="add mod">
          <ac:chgData name="Sebastián Tamblay Moenne" userId="364c6b41-7868-4e58-82aa-0248bfc9a0c2" providerId="ADAL" clId="{6A4C3159-F964-415A-A351-722BBB7CC588}" dt="2022-08-18T02:38:50.827" v="7714" actId="20577"/>
          <ac:spMkLst>
            <pc:docMk/>
            <pc:sldMk cId="3655385415" sldId="931"/>
            <ac:spMk id="9" creationId="{704F0043-8034-1026-85BA-D9B5546731FB}"/>
          </ac:spMkLst>
        </pc:spChg>
        <pc:spChg chg="del">
          <ac:chgData name="Sebastián Tamblay Moenne" userId="364c6b41-7868-4e58-82aa-0248bfc9a0c2" providerId="ADAL" clId="{6A4C3159-F964-415A-A351-722BBB7CC588}" dt="2022-08-18T02:38:32.694" v="7653" actId="478"/>
          <ac:spMkLst>
            <pc:docMk/>
            <pc:sldMk cId="3655385415" sldId="931"/>
            <ac:spMk id="13" creationId="{10B2D064-20AF-49AE-9177-F00AD7CE59B5}"/>
          </ac:spMkLst>
        </pc:spChg>
        <pc:spChg chg="del">
          <ac:chgData name="Sebastián Tamblay Moenne" userId="364c6b41-7868-4e58-82aa-0248bfc9a0c2" providerId="ADAL" clId="{6A4C3159-F964-415A-A351-722BBB7CC588}" dt="2022-08-18T00:07:29.476" v="684" actId="478"/>
          <ac:spMkLst>
            <pc:docMk/>
            <pc:sldMk cId="3655385415" sldId="931"/>
            <ac:spMk id="17" creationId="{00000000-0000-0000-0000-000000000000}"/>
          </ac:spMkLst>
        </pc:spChg>
        <pc:spChg chg="del">
          <ac:chgData name="Sebastián Tamblay Moenne" userId="364c6b41-7868-4e58-82aa-0248bfc9a0c2" providerId="ADAL" clId="{6A4C3159-F964-415A-A351-722BBB7CC588}" dt="2022-08-18T02:38:32.694" v="7653" actId="478"/>
          <ac:spMkLst>
            <pc:docMk/>
            <pc:sldMk cId="3655385415" sldId="931"/>
            <ac:spMk id="19" creationId="{56F41F16-3DED-4045-9399-40B9969C985D}"/>
          </ac:spMkLst>
        </pc:spChg>
        <pc:grpChg chg="del">
          <ac:chgData name="Sebastián Tamblay Moenne" userId="364c6b41-7868-4e58-82aa-0248bfc9a0c2" providerId="ADAL" clId="{6A4C3159-F964-415A-A351-722BBB7CC588}" dt="2022-08-18T02:38:32.694" v="7653" actId="478"/>
          <ac:grpSpMkLst>
            <pc:docMk/>
            <pc:sldMk cId="3655385415" sldId="931"/>
            <ac:grpSpMk id="28" creationId="{5B7B0CFC-2232-49DA-B910-D68DAE4A6827}"/>
          </ac:grpSpMkLst>
        </pc:grpChg>
        <pc:picChg chg="add del">
          <ac:chgData name="Sebastián Tamblay Moenne" userId="364c6b41-7868-4e58-82aa-0248bfc9a0c2" providerId="ADAL" clId="{6A4C3159-F964-415A-A351-722BBB7CC588}" dt="2022-08-18T00:07:27.238" v="683" actId="478"/>
          <ac:picMkLst>
            <pc:docMk/>
            <pc:sldMk cId="3655385415" sldId="931"/>
            <ac:picMk id="8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7:29.476" v="684" actId="478"/>
          <ac:picMkLst>
            <pc:docMk/>
            <pc:sldMk cId="3655385415" sldId="931"/>
            <ac:picMk id="16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13:07:41.114" v="9020" actId="478"/>
          <ac:picMkLst>
            <pc:docMk/>
            <pc:sldMk cId="3655385415" sldId="931"/>
            <ac:picMk id="18" creationId="{00000000-0000-0000-0000-000000000000}"/>
          </ac:picMkLst>
        </pc:picChg>
      </pc:sldChg>
      <pc:sldChg chg="addSp delSp modSp mod modTransition modAnim">
        <pc:chgData name="Sebastián Tamblay Moenne" userId="364c6b41-7868-4e58-82aa-0248bfc9a0c2" providerId="ADAL" clId="{6A4C3159-F964-415A-A351-722BBB7CC588}" dt="2022-08-18T03:17:27.912" v="8754" actId="6549"/>
        <pc:sldMkLst>
          <pc:docMk/>
          <pc:sldMk cId="3111857781" sldId="932"/>
        </pc:sldMkLst>
        <pc:spChg chg="add mod">
          <ac:chgData name="Sebastián Tamblay Moenne" userId="364c6b41-7868-4e58-82aa-0248bfc9a0c2" providerId="ADAL" clId="{6A4C3159-F964-415A-A351-722BBB7CC588}" dt="2022-08-18T00:05:34.820" v="639"/>
          <ac:spMkLst>
            <pc:docMk/>
            <pc:sldMk cId="3111857781" sldId="932"/>
            <ac:spMk id="2" creationId="{61188F66-0AC8-DD83-03DA-D61DA92612F6}"/>
          </ac:spMkLst>
        </pc:spChg>
        <pc:spChg chg="add mod">
          <ac:chgData name="Sebastián Tamblay Moenne" userId="364c6b41-7868-4e58-82aa-0248bfc9a0c2" providerId="ADAL" clId="{6A4C3159-F964-415A-A351-722BBB7CC588}" dt="2022-08-18T00:59:28.864" v="2895" actId="20577"/>
          <ac:spMkLst>
            <pc:docMk/>
            <pc:sldMk cId="3111857781" sldId="932"/>
            <ac:spMk id="6" creationId="{3783F7D8-1D30-258C-3A5D-99AF49B1D150}"/>
          </ac:spMkLst>
        </pc:spChg>
        <pc:spChg chg="del mod">
          <ac:chgData name="Sebastián Tamblay Moenne" userId="364c6b41-7868-4e58-82aa-0248bfc9a0c2" providerId="ADAL" clId="{6A4C3159-F964-415A-A351-722BBB7CC588}" dt="2022-08-18T00:59:07.928" v="2826" actId="478"/>
          <ac:spMkLst>
            <pc:docMk/>
            <pc:sldMk cId="3111857781" sldId="932"/>
            <ac:spMk id="13" creationId="{10B2D064-20AF-49AE-9177-F00AD7CE59B5}"/>
          </ac:spMkLst>
        </pc:spChg>
        <pc:spChg chg="del">
          <ac:chgData name="Sebastián Tamblay Moenne" userId="364c6b41-7868-4e58-82aa-0248bfc9a0c2" providerId="ADAL" clId="{6A4C3159-F964-415A-A351-722BBB7CC588}" dt="2022-08-18T00:42:27.452" v="2028" actId="478"/>
          <ac:spMkLst>
            <pc:docMk/>
            <pc:sldMk cId="3111857781" sldId="932"/>
            <ac:spMk id="17" creationId="{00000000-0000-0000-0000-000000000000}"/>
          </ac:spMkLst>
        </pc:spChg>
        <pc:spChg chg="del mod">
          <ac:chgData name="Sebastián Tamblay Moenne" userId="364c6b41-7868-4e58-82aa-0248bfc9a0c2" providerId="ADAL" clId="{6A4C3159-F964-415A-A351-722BBB7CC588}" dt="2022-08-18T00:59:07.928" v="2826" actId="478"/>
          <ac:spMkLst>
            <pc:docMk/>
            <pc:sldMk cId="3111857781" sldId="932"/>
            <ac:spMk id="19" creationId="{56F41F16-3DED-4045-9399-40B9969C985D}"/>
          </ac:spMkLst>
        </pc:spChg>
        <pc:spChg chg="mod">
          <ac:chgData name="Sebastián Tamblay Moenne" userId="364c6b41-7868-4e58-82aa-0248bfc9a0c2" providerId="ADAL" clId="{6A4C3159-F964-415A-A351-722BBB7CC588}" dt="2022-08-18T03:17:27.912" v="8754" actId="6549"/>
          <ac:spMkLst>
            <pc:docMk/>
            <pc:sldMk cId="3111857781" sldId="932"/>
            <ac:spMk id="27" creationId="{B22BF9D6-A799-0286-9A7C-B0D06E33D4A0}"/>
          </ac:spMkLst>
        </pc:spChg>
        <pc:grpChg chg="del">
          <ac:chgData name="Sebastián Tamblay Moenne" userId="364c6b41-7868-4e58-82aa-0248bfc9a0c2" providerId="ADAL" clId="{6A4C3159-F964-415A-A351-722BBB7CC588}" dt="2022-08-18T00:59:07.928" v="2826" actId="478"/>
          <ac:grpSpMkLst>
            <pc:docMk/>
            <pc:sldMk cId="3111857781" sldId="932"/>
            <ac:grpSpMk id="28" creationId="{5B7B0CFC-2232-49DA-B910-D68DAE4A6827}"/>
          </ac:grpSpMkLst>
        </pc:grpChg>
        <pc:picChg chg="del mod">
          <ac:chgData name="Sebastián Tamblay Moenne" userId="364c6b41-7868-4e58-82aa-0248bfc9a0c2" providerId="ADAL" clId="{6A4C3159-F964-415A-A351-722BBB7CC588}" dt="2022-08-18T00:48:17.893" v="2525" actId="478"/>
          <ac:picMkLst>
            <pc:docMk/>
            <pc:sldMk cId="3111857781" sldId="932"/>
            <ac:picMk id="4" creationId="{580B03C4-F1BB-4B86-99D9-1F27832B9E5B}"/>
          </ac:picMkLst>
        </pc:picChg>
        <pc:picChg chg="del mod">
          <ac:chgData name="Sebastián Tamblay Moenne" userId="364c6b41-7868-4e58-82aa-0248bfc9a0c2" providerId="ADAL" clId="{6A4C3159-F964-415A-A351-722BBB7CC588}" dt="2022-08-18T00:47:15.137" v="2468" actId="478"/>
          <ac:picMkLst>
            <pc:docMk/>
            <pc:sldMk cId="3111857781" sldId="932"/>
            <ac:picMk id="5" creationId="{1071CE60-078D-DE16-B681-EC5776BF0F64}"/>
          </ac:picMkLst>
        </pc:picChg>
        <pc:picChg chg="del">
          <ac:chgData name="Sebastián Tamblay Moenne" userId="364c6b41-7868-4e58-82aa-0248bfc9a0c2" providerId="ADAL" clId="{6A4C3159-F964-415A-A351-722BBB7CC588}" dt="2022-08-18T00:05:34.407" v="638" actId="478"/>
          <ac:picMkLst>
            <pc:docMk/>
            <pc:sldMk cId="3111857781" sldId="932"/>
            <ac:picMk id="8" creationId="{00000000-0000-0000-0000-000000000000}"/>
          </ac:picMkLst>
        </pc:picChg>
        <pc:picChg chg="del">
          <ac:chgData name="Sebastián Tamblay Moenne" userId="364c6b41-7868-4e58-82aa-0248bfc9a0c2" providerId="ADAL" clId="{6A4C3159-F964-415A-A351-722BBB7CC588}" dt="2022-08-18T00:05:47.244" v="641" actId="478"/>
          <ac:picMkLst>
            <pc:docMk/>
            <pc:sldMk cId="3111857781" sldId="932"/>
            <ac:picMk id="18" creationId="{00000000-0000-0000-0000-000000000000}"/>
          </ac:picMkLst>
        </pc:picChg>
        <pc:picChg chg="mod">
          <ac:chgData name="Sebastián Tamblay Moenne" userId="364c6b41-7868-4e58-82aa-0248bfc9a0c2" providerId="ADAL" clId="{6A4C3159-F964-415A-A351-722BBB7CC588}" dt="2022-08-18T00:49:59.804" v="2527" actId="1076"/>
          <ac:picMkLst>
            <pc:docMk/>
            <pc:sldMk cId="3111857781" sldId="932"/>
            <ac:picMk id="21" creationId="{9CC8215A-EABA-45F2-9FD6-9C212538CC8C}"/>
          </ac:picMkLst>
        </pc:picChg>
        <pc:picChg chg="del mod">
          <ac:chgData name="Sebastián Tamblay Moenne" userId="364c6b41-7868-4e58-82aa-0248bfc9a0c2" providerId="ADAL" clId="{6A4C3159-F964-415A-A351-722BBB7CC588}" dt="2022-08-18T00:48:17.893" v="2525" actId="478"/>
          <ac:picMkLst>
            <pc:docMk/>
            <pc:sldMk cId="3111857781" sldId="932"/>
            <ac:picMk id="22" creationId="{79EA000F-2433-4832-91D5-8FE30E9EB25F}"/>
          </ac:picMkLst>
        </pc:picChg>
      </pc:sldChg>
      <pc:sldChg chg="delSp modSp add mod modAnim">
        <pc:chgData name="Sebastián Tamblay Moenne" userId="364c6b41-7868-4e58-82aa-0248bfc9a0c2" providerId="ADAL" clId="{6A4C3159-F964-415A-A351-722BBB7CC588}" dt="2022-08-18T20:25:21.367" v="9475" actId="207"/>
        <pc:sldMkLst>
          <pc:docMk/>
          <pc:sldMk cId="1859780089" sldId="933"/>
        </pc:sldMkLst>
        <pc:spChg chg="mod">
          <ac:chgData name="Sebastián Tamblay Moenne" userId="364c6b41-7868-4e58-82aa-0248bfc9a0c2" providerId="ADAL" clId="{6A4C3159-F964-415A-A351-722BBB7CC588}" dt="2022-08-18T01:20:48.800" v="4091" actId="20577"/>
          <ac:spMkLst>
            <pc:docMk/>
            <pc:sldMk cId="1859780089" sldId="933"/>
            <ac:spMk id="5" creationId="{C7A36F0D-26BA-B9A7-E3D3-F41480691EF5}"/>
          </ac:spMkLst>
        </pc:spChg>
        <pc:spChg chg="mod">
          <ac:chgData name="Sebastián Tamblay Moenne" userId="364c6b41-7868-4e58-82aa-0248bfc9a0c2" providerId="ADAL" clId="{6A4C3159-F964-415A-A351-722BBB7CC588}" dt="2022-08-18T20:25:21.367" v="9475" actId="207"/>
          <ac:spMkLst>
            <pc:docMk/>
            <pc:sldMk cId="1859780089" sldId="933"/>
            <ac:spMk id="27" creationId="{B22BF9D6-A799-0286-9A7C-B0D06E33D4A0}"/>
          </ac:spMkLst>
        </pc:spChg>
        <pc:picChg chg="del">
          <ac:chgData name="Sebastián Tamblay Moenne" userId="364c6b41-7868-4e58-82aa-0248bfc9a0c2" providerId="ADAL" clId="{6A4C3159-F964-415A-A351-722BBB7CC588}" dt="2022-08-18T01:19:11.681" v="3921" actId="478"/>
          <ac:picMkLst>
            <pc:docMk/>
            <pc:sldMk cId="1859780089" sldId="933"/>
            <ac:picMk id="4" creationId="{D69B3B28-0A35-63ED-8B6E-52F5073DAEBF}"/>
          </ac:picMkLst>
        </pc:picChg>
        <pc:picChg chg="del">
          <ac:chgData name="Sebastián Tamblay Moenne" userId="364c6b41-7868-4e58-82aa-0248bfc9a0c2" providerId="ADAL" clId="{6A4C3159-F964-415A-A351-722BBB7CC588}" dt="2022-08-18T01:19:14.915" v="3922" actId="478"/>
          <ac:picMkLst>
            <pc:docMk/>
            <pc:sldMk cId="1859780089" sldId="933"/>
            <ac:picMk id="31" creationId="{39F202FE-5694-CB66-EA9F-295D95C271D2}"/>
          </ac:picMkLst>
        </pc:picChg>
        <pc:picChg chg="del">
          <ac:chgData name="Sebastián Tamblay Moenne" userId="364c6b41-7868-4e58-82aa-0248bfc9a0c2" providerId="ADAL" clId="{6A4C3159-F964-415A-A351-722BBB7CC588}" dt="2022-08-18T01:19:14.915" v="3922" actId="478"/>
          <ac:picMkLst>
            <pc:docMk/>
            <pc:sldMk cId="1859780089" sldId="933"/>
            <ac:picMk id="32" creationId="{C2B1B37D-B9C3-5793-90D2-69271C0FE038}"/>
          </ac:picMkLst>
        </pc:picChg>
        <pc:picChg chg="del">
          <ac:chgData name="Sebastián Tamblay Moenne" userId="364c6b41-7868-4e58-82aa-0248bfc9a0c2" providerId="ADAL" clId="{6A4C3159-F964-415A-A351-722BBB7CC588}" dt="2022-08-18T01:19:14.915" v="3922" actId="478"/>
          <ac:picMkLst>
            <pc:docMk/>
            <pc:sldMk cId="1859780089" sldId="933"/>
            <ac:picMk id="33" creationId="{E67FF313-E4DA-DEBF-29D1-622B487E7907}"/>
          </ac:picMkLst>
        </pc:picChg>
      </pc:sldChg>
      <pc:sldChg chg="addSp delSp modSp add mod modAnim">
        <pc:chgData name="Sebastián Tamblay Moenne" userId="364c6b41-7868-4e58-82aa-0248bfc9a0c2" providerId="ADAL" clId="{6A4C3159-F964-415A-A351-722BBB7CC588}" dt="2022-08-18T03:19:18.173" v="8763"/>
        <pc:sldMkLst>
          <pc:docMk/>
          <pc:sldMk cId="3459873272" sldId="934"/>
        </pc:sldMkLst>
        <pc:spChg chg="add mod">
          <ac:chgData name="Sebastián Tamblay Moenne" userId="364c6b41-7868-4e58-82aa-0248bfc9a0c2" providerId="ADAL" clId="{6A4C3159-F964-415A-A351-722BBB7CC588}" dt="2022-08-18T02:34:49.901" v="7593" actId="1076"/>
          <ac:spMkLst>
            <pc:docMk/>
            <pc:sldMk cId="3459873272" sldId="934"/>
            <ac:spMk id="4" creationId="{F01FA2E4-35AD-40C2-5A61-AFCD8D2D142B}"/>
          </ac:spMkLst>
        </pc:spChg>
        <pc:spChg chg="mod">
          <ac:chgData name="Sebastián Tamblay Moenne" userId="364c6b41-7868-4e58-82aa-0248bfc9a0c2" providerId="ADAL" clId="{6A4C3159-F964-415A-A351-722BBB7CC588}" dt="2022-08-18T01:21:23.086" v="4135" actId="20577"/>
          <ac:spMkLst>
            <pc:docMk/>
            <pc:sldMk cId="3459873272" sldId="934"/>
            <ac:spMk id="19" creationId="{56F41F16-3DED-4045-9399-40B9969C985D}"/>
          </ac:spMkLst>
        </pc:spChg>
        <pc:spChg chg="del">
          <ac:chgData name="Sebastián Tamblay Moenne" userId="364c6b41-7868-4e58-82aa-0248bfc9a0c2" providerId="ADAL" clId="{6A4C3159-F964-415A-A351-722BBB7CC588}" dt="2022-08-18T02:21:39.373" v="5950" actId="478"/>
          <ac:spMkLst>
            <pc:docMk/>
            <pc:sldMk cId="3459873272" sldId="934"/>
            <ac:spMk id="20" creationId="{9A5AD609-5768-4626-8ECE-E4C22F803BE3}"/>
          </ac:spMkLst>
        </pc:spChg>
        <pc:picChg chg="mod">
          <ac:chgData name="Sebastián Tamblay Moenne" userId="364c6b41-7868-4e58-82aa-0248bfc9a0c2" providerId="ADAL" clId="{6A4C3159-F964-415A-A351-722BBB7CC588}" dt="2022-08-18T02:34:43.322" v="7592" actId="1076"/>
          <ac:picMkLst>
            <pc:docMk/>
            <pc:sldMk cId="3459873272" sldId="934"/>
            <ac:picMk id="3" creationId="{99342D40-1C3B-4CAB-9ECF-D2B34B2A963D}"/>
          </ac:picMkLst>
        </pc:picChg>
        <pc:picChg chg="mod">
          <ac:chgData name="Sebastián Tamblay Moenne" userId="364c6b41-7868-4e58-82aa-0248bfc9a0c2" providerId="ADAL" clId="{6A4C3159-F964-415A-A351-722BBB7CC588}" dt="2022-08-18T02:34:41.642" v="7591" actId="1076"/>
          <ac:picMkLst>
            <pc:docMk/>
            <pc:sldMk cId="3459873272" sldId="934"/>
            <ac:picMk id="5" creationId="{79C41EF3-025C-4E63-9473-0560C5BF5412}"/>
          </ac:picMkLst>
        </pc:picChg>
        <pc:picChg chg="mod">
          <ac:chgData name="Sebastián Tamblay Moenne" userId="364c6b41-7868-4e58-82aa-0248bfc9a0c2" providerId="ADAL" clId="{6A4C3159-F964-415A-A351-722BBB7CC588}" dt="2022-08-18T02:34:41.642" v="7591" actId="1076"/>
          <ac:picMkLst>
            <pc:docMk/>
            <pc:sldMk cId="3459873272" sldId="934"/>
            <ac:picMk id="7" creationId="{DA4CD167-D236-4544-A2F8-8BF881DABE50}"/>
          </ac:picMkLst>
        </pc:picChg>
      </pc:sldChg>
      <pc:sldMasterChg chg="delSldLayout">
        <pc:chgData name="Sebastián Tamblay Moenne" userId="364c6b41-7868-4e58-82aa-0248bfc9a0c2" providerId="ADAL" clId="{6A4C3159-F964-415A-A351-722BBB7CC588}" dt="2022-08-17T23:54:43.934" v="162" actId="47"/>
        <pc:sldMasterMkLst>
          <pc:docMk/>
          <pc:sldMasterMk cId="2749758771" sldId="2147483719"/>
        </pc:sldMasterMkLst>
        <pc:sldLayoutChg chg="del">
          <pc:chgData name="Sebastián Tamblay Moenne" userId="364c6b41-7868-4e58-82aa-0248bfc9a0c2" providerId="ADAL" clId="{6A4C3159-F964-415A-A351-722BBB7CC588}" dt="2022-08-17T23:54:43.934" v="162" actId="47"/>
          <pc:sldLayoutMkLst>
            <pc:docMk/>
            <pc:sldMasterMk cId="2749758771" sldId="2147483719"/>
            <pc:sldLayoutMk cId="4154139269" sldId="2147483738"/>
          </pc:sldLayoutMkLst>
        </pc:sldLayoutChg>
      </pc:sldMasterChg>
    </pc:docChg>
  </pc:docChgLst>
  <pc:docChgLst>
    <pc:chgData name="Sebastián Tamblay Moenne" userId="364c6b41-7868-4e58-82aa-0248bfc9a0c2" providerId="ADAL" clId="{EB89187F-ACF7-4985-8B9D-7396F33CFB91}"/>
    <pc:docChg chg="modSld">
      <pc:chgData name="Sebastián Tamblay Moenne" userId="364c6b41-7868-4e58-82aa-0248bfc9a0c2" providerId="ADAL" clId="{EB89187F-ACF7-4985-8B9D-7396F33CFB91}" dt="2022-08-17T14:14:01.164" v="3" actId="20577"/>
      <pc:docMkLst>
        <pc:docMk/>
      </pc:docMkLst>
      <pc:sldChg chg="modSp mod">
        <pc:chgData name="Sebastián Tamblay Moenne" userId="364c6b41-7868-4e58-82aa-0248bfc9a0c2" providerId="ADAL" clId="{EB89187F-ACF7-4985-8B9D-7396F33CFB91}" dt="2022-08-17T14:14:01.164" v="3" actId="20577"/>
        <pc:sldMkLst>
          <pc:docMk/>
          <pc:sldMk cId="1693825331" sldId="257"/>
        </pc:sldMkLst>
        <pc:spChg chg="mod">
          <ac:chgData name="Sebastián Tamblay Moenne" userId="364c6b41-7868-4e58-82aa-0248bfc9a0c2" providerId="ADAL" clId="{EB89187F-ACF7-4985-8B9D-7396F33CFB91}" dt="2022-08-17T14:14:01.164" v="3" actId="20577"/>
          <ac:spMkLst>
            <pc:docMk/>
            <pc:sldMk cId="1693825331" sldId="257"/>
            <ac:spMk id="3" creationId="{85013BAF-9324-EF7E-021E-DECCC376184A}"/>
          </ac:spMkLst>
        </pc:spChg>
      </pc:sldChg>
    </pc:docChg>
  </pc:docChgLst>
  <pc:docChgLst>
    <pc:chgData name="Ignacio Tomás Riquelme Carrasco" userId="28a214b6-ce6f-4f69-be0d-1fcb194a8852" providerId="ADAL" clId="{6D89713D-2C83-4B41-A076-5F141E466331}"/>
    <pc:docChg chg="undo redo custSel addSld modSld sldOrd">
      <pc:chgData name="Ignacio Tomás Riquelme Carrasco" userId="28a214b6-ce6f-4f69-be0d-1fcb194a8852" providerId="ADAL" clId="{6D89713D-2C83-4B41-A076-5F141E466331}" dt="2022-08-16T16:53:36.554" v="3602" actId="207"/>
      <pc:docMkLst>
        <pc:docMk/>
      </pc:docMkLst>
      <pc:sldChg chg="modSp mod">
        <pc:chgData name="Ignacio Tomás Riquelme Carrasco" userId="28a214b6-ce6f-4f69-be0d-1fcb194a8852" providerId="ADAL" clId="{6D89713D-2C83-4B41-A076-5F141E466331}" dt="2022-08-08T16:54:02.373" v="1017" actId="20577"/>
        <pc:sldMkLst>
          <pc:docMk/>
          <pc:sldMk cId="3859189133" sldId="256"/>
        </pc:sldMkLst>
        <pc:spChg chg="mod">
          <ac:chgData name="Ignacio Tomás Riquelme Carrasco" userId="28a214b6-ce6f-4f69-be0d-1fcb194a8852" providerId="ADAL" clId="{6D89713D-2C83-4B41-A076-5F141E466331}" dt="2022-08-08T16:54:02.373" v="1017" actId="20577"/>
          <ac:spMkLst>
            <pc:docMk/>
            <pc:sldMk cId="3859189133" sldId="256"/>
            <ac:spMk id="5" creationId="{D271D2E7-E427-791D-6B6C-085072E278E1}"/>
          </ac:spMkLst>
        </pc:spChg>
      </pc:sldChg>
      <pc:sldChg chg="modSp mod">
        <pc:chgData name="Ignacio Tomás Riquelme Carrasco" userId="28a214b6-ce6f-4f69-be0d-1fcb194a8852" providerId="ADAL" clId="{6D89713D-2C83-4B41-A076-5F141E466331}" dt="2022-08-08T17:13:19.675" v="1249" actId="1076"/>
        <pc:sldMkLst>
          <pc:docMk/>
          <pc:sldMk cId="1693825331" sldId="257"/>
        </pc:sldMkLst>
        <pc:spChg chg="mod">
          <ac:chgData name="Ignacio Tomás Riquelme Carrasco" userId="28a214b6-ce6f-4f69-be0d-1fcb194a8852" providerId="ADAL" clId="{6D89713D-2C83-4B41-A076-5F141E466331}" dt="2022-08-08T16:52:52.519" v="769" actId="20577"/>
          <ac:spMkLst>
            <pc:docMk/>
            <pc:sldMk cId="1693825331" sldId="257"/>
            <ac:spMk id="3" creationId="{85013BAF-9324-EF7E-021E-DECCC376184A}"/>
          </ac:spMkLst>
        </pc:spChg>
        <pc:picChg chg="mod">
          <ac:chgData name="Ignacio Tomás Riquelme Carrasco" userId="28a214b6-ce6f-4f69-be0d-1fcb194a8852" providerId="ADAL" clId="{6D89713D-2C83-4B41-A076-5F141E466331}" dt="2022-08-08T17:13:19.675" v="1249" actId="1076"/>
          <ac:picMkLst>
            <pc:docMk/>
            <pc:sldMk cId="1693825331" sldId="257"/>
            <ac:picMk id="9" creationId="{0B089C3B-5E06-2FE4-808B-A3F071397307}"/>
          </ac:picMkLst>
        </pc:picChg>
      </pc:sldChg>
      <pc:sldChg chg="addSp delSp modSp mod ord delAnim modAnim modNotesTx">
        <pc:chgData name="Ignacio Tomás Riquelme Carrasco" userId="28a214b6-ce6f-4f69-be0d-1fcb194a8852" providerId="ADAL" clId="{6D89713D-2C83-4B41-A076-5F141E466331}" dt="2022-08-16T16:53:36.554" v="3602" actId="207"/>
        <pc:sldMkLst>
          <pc:docMk/>
          <pc:sldMk cId="10607719" sldId="915"/>
        </pc:sldMkLst>
        <pc:spChg chg="add del mod">
          <ac:chgData name="Ignacio Tomás Riquelme Carrasco" userId="28a214b6-ce6f-4f69-be0d-1fcb194a8852" providerId="ADAL" clId="{6D89713D-2C83-4B41-A076-5F141E466331}" dt="2022-08-09T17:02:49.757" v="1335" actId="478"/>
          <ac:spMkLst>
            <pc:docMk/>
            <pc:sldMk cId="10607719" sldId="915"/>
            <ac:spMk id="2" creationId="{4108C2A8-E31C-4D99-8B31-BC65E30AF1D2}"/>
          </ac:spMkLst>
        </pc:spChg>
        <pc:spChg chg="mod">
          <ac:chgData name="Ignacio Tomás Riquelme Carrasco" userId="28a214b6-ce6f-4f69-be0d-1fcb194a8852" providerId="ADAL" clId="{6D89713D-2C83-4B41-A076-5F141E466331}" dt="2022-08-11T20:00:19.588" v="3088" actId="1076"/>
          <ac:spMkLst>
            <pc:docMk/>
            <pc:sldMk cId="10607719" sldId="915"/>
            <ac:spMk id="23" creationId="{7571D4E9-2625-36CD-BDC5-DABE9DEB53A5}"/>
          </ac:spMkLst>
        </pc:spChg>
        <pc:spChg chg="mod">
          <ac:chgData name="Ignacio Tomás Riquelme Carrasco" userId="28a214b6-ce6f-4f69-be0d-1fcb194a8852" providerId="ADAL" clId="{6D89713D-2C83-4B41-A076-5F141E466331}" dt="2022-08-11T20:00:17.299" v="3079" actId="1076"/>
          <ac:spMkLst>
            <pc:docMk/>
            <pc:sldMk cId="10607719" sldId="915"/>
            <ac:spMk id="24" creationId="{B6A022AF-C73B-5416-308C-8DFF7640D605}"/>
          </ac:spMkLst>
        </pc:spChg>
        <pc:spChg chg="add del mod">
          <ac:chgData name="Ignacio Tomás Riquelme Carrasco" userId="28a214b6-ce6f-4f69-be0d-1fcb194a8852" providerId="ADAL" clId="{6D89713D-2C83-4B41-A076-5F141E466331}" dt="2022-08-09T17:02:44.036" v="1331" actId="478"/>
          <ac:spMkLst>
            <pc:docMk/>
            <pc:sldMk cId="10607719" sldId="915"/>
            <ac:spMk id="32" creationId="{2F9D254E-D308-4986-8E30-EBA55BC9834F}"/>
          </ac:spMkLst>
        </pc:spChg>
        <pc:graphicFrameChg chg="modGraphic">
          <ac:chgData name="Ignacio Tomás Riquelme Carrasco" userId="28a214b6-ce6f-4f69-be0d-1fcb194a8852" providerId="ADAL" clId="{6D89713D-2C83-4B41-A076-5F141E466331}" dt="2022-08-16T16:38:33.828" v="3440" actId="113"/>
          <ac:graphicFrameMkLst>
            <pc:docMk/>
            <pc:sldMk cId="10607719" sldId="915"/>
            <ac:graphicFrameMk id="2" creationId="{21CCC5F3-1769-6410-69EB-E885DC253461}"/>
          </ac:graphicFrameMkLst>
        </pc:graphicFrameChg>
        <pc:graphicFrameChg chg="add del mod modGraphic">
          <ac:chgData name="Ignacio Tomás Riquelme Carrasco" userId="28a214b6-ce6f-4f69-be0d-1fcb194a8852" providerId="ADAL" clId="{6D89713D-2C83-4B41-A076-5F141E466331}" dt="2022-08-16T16:53:36.554" v="3602" actId="207"/>
          <ac:graphicFrameMkLst>
            <pc:docMk/>
            <pc:sldMk cId="10607719" sldId="915"/>
            <ac:graphicFrameMk id="3" creationId="{543977F6-DA1F-84EF-5997-F5564603250C}"/>
          </ac:graphicFrameMkLst>
        </pc:graphicFrameChg>
        <pc:graphicFrameChg chg="mod modGraphic">
          <ac:chgData name="Ignacio Tomás Riquelme Carrasco" userId="28a214b6-ce6f-4f69-be0d-1fcb194a8852" providerId="ADAL" clId="{6D89713D-2C83-4B41-A076-5F141E466331}" dt="2022-08-11T20:15:41.824" v="3437" actId="20577"/>
          <ac:graphicFrameMkLst>
            <pc:docMk/>
            <pc:sldMk cId="10607719" sldId="915"/>
            <ac:graphicFrameMk id="12" creationId="{6DB241CC-1255-6B13-AFF0-8197799B63CF}"/>
          </ac:graphicFrameMkLst>
        </pc:graphicFrameChg>
        <pc:picChg chg="del">
          <ac:chgData name="Ignacio Tomás Riquelme Carrasco" userId="28a214b6-ce6f-4f69-be0d-1fcb194a8852" providerId="ADAL" clId="{6D89713D-2C83-4B41-A076-5F141E466331}" dt="2022-08-11T20:01:14.596" v="3101" actId="478"/>
          <ac:picMkLst>
            <pc:docMk/>
            <pc:sldMk cId="10607719" sldId="915"/>
            <ac:picMk id="8" creationId="{00000000-0000-0000-0000-000000000000}"/>
          </ac:picMkLst>
        </pc:picChg>
        <pc:picChg chg="mod">
          <ac:chgData name="Ignacio Tomás Riquelme Carrasco" userId="28a214b6-ce6f-4f69-be0d-1fcb194a8852" providerId="ADAL" clId="{6D89713D-2C83-4B41-A076-5F141E466331}" dt="2022-08-11T20:00:19.021" v="3086" actId="1035"/>
          <ac:picMkLst>
            <pc:docMk/>
            <pc:sldMk cId="10607719" sldId="915"/>
            <ac:picMk id="14" creationId="{3DBF5E06-F70A-7AF7-0091-14932D8898A4}"/>
          </ac:picMkLst>
        </pc:picChg>
        <pc:picChg chg="mod">
          <ac:chgData name="Ignacio Tomás Riquelme Carrasco" userId="28a214b6-ce6f-4f69-be0d-1fcb194a8852" providerId="ADAL" clId="{6D89713D-2C83-4B41-A076-5F141E466331}" dt="2022-08-11T20:00:19.021" v="3086" actId="1035"/>
          <ac:picMkLst>
            <pc:docMk/>
            <pc:sldMk cId="10607719" sldId="915"/>
            <ac:picMk id="15" creationId="{F4446E74-281A-9A83-852E-AAAA76716567}"/>
          </ac:picMkLst>
        </pc:picChg>
        <pc:picChg chg="add del">
          <ac:chgData name="Ignacio Tomás Riquelme Carrasco" userId="28a214b6-ce6f-4f69-be0d-1fcb194a8852" providerId="ADAL" clId="{6D89713D-2C83-4B41-A076-5F141E466331}" dt="2022-08-11T20:00:17.148" v="3078" actId="478"/>
          <ac:picMkLst>
            <pc:docMk/>
            <pc:sldMk cId="10607719" sldId="915"/>
            <ac:picMk id="18" creationId="{00000000-0000-0000-0000-000000000000}"/>
          </ac:picMkLst>
        </pc:picChg>
        <pc:picChg chg="mod">
          <ac:chgData name="Ignacio Tomás Riquelme Carrasco" userId="28a214b6-ce6f-4f69-be0d-1fcb194a8852" providerId="ADAL" clId="{6D89713D-2C83-4B41-A076-5F141E466331}" dt="2022-08-11T20:00:19.021" v="3086" actId="1035"/>
          <ac:picMkLst>
            <pc:docMk/>
            <pc:sldMk cId="10607719" sldId="915"/>
            <ac:picMk id="20" creationId="{1BC545F3-84F3-958F-5109-F6FD2585801A}"/>
          </ac:picMkLst>
        </pc:picChg>
        <pc:picChg chg="mod">
          <ac:chgData name="Ignacio Tomás Riquelme Carrasco" userId="28a214b6-ce6f-4f69-be0d-1fcb194a8852" providerId="ADAL" clId="{6D89713D-2C83-4B41-A076-5F141E466331}" dt="2022-08-11T20:00:19.021" v="3086" actId="1035"/>
          <ac:picMkLst>
            <pc:docMk/>
            <pc:sldMk cId="10607719" sldId="915"/>
            <ac:picMk id="21" creationId="{C95D5CC0-52AA-86C9-2300-A7F90957139D}"/>
          </ac:picMkLst>
        </pc:picChg>
        <pc:picChg chg="mod">
          <ac:chgData name="Ignacio Tomás Riquelme Carrasco" userId="28a214b6-ce6f-4f69-be0d-1fcb194a8852" providerId="ADAL" clId="{6D89713D-2C83-4B41-A076-5F141E466331}" dt="2022-08-11T20:00:19.021" v="3086" actId="1035"/>
          <ac:picMkLst>
            <pc:docMk/>
            <pc:sldMk cId="10607719" sldId="915"/>
            <ac:picMk id="22" creationId="{72A12EF6-036D-FA18-223B-E116AE22ED6F}"/>
          </ac:picMkLst>
        </pc:picChg>
        <pc:cxnChg chg="add del mod">
          <ac:chgData name="Ignacio Tomás Riquelme Carrasco" userId="28a214b6-ce6f-4f69-be0d-1fcb194a8852" providerId="ADAL" clId="{6D89713D-2C83-4B41-A076-5F141E466331}" dt="2022-08-08T13:03:15.930" v="11" actId="478"/>
          <ac:cxnSpMkLst>
            <pc:docMk/>
            <pc:sldMk cId="10607719" sldId="915"/>
            <ac:cxnSpMk id="5" creationId="{07D00399-308C-4F89-970E-8E998762D10A}"/>
          </ac:cxnSpMkLst>
        </pc:cxnChg>
        <pc:cxnChg chg="add del">
          <ac:chgData name="Ignacio Tomás Riquelme Carrasco" userId="28a214b6-ce6f-4f69-be0d-1fcb194a8852" providerId="ADAL" clId="{6D89713D-2C83-4B41-A076-5F141E466331}" dt="2022-08-08T13:03:25.538" v="13" actId="478"/>
          <ac:cxnSpMkLst>
            <pc:docMk/>
            <pc:sldMk cId="10607719" sldId="915"/>
            <ac:cxnSpMk id="7" creationId="{4564F4C8-CAC8-47F1-B924-DC826F327457}"/>
          </ac:cxnSpMkLst>
        </pc:cxnChg>
        <pc:cxnChg chg="add del">
          <ac:chgData name="Ignacio Tomás Riquelme Carrasco" userId="28a214b6-ce6f-4f69-be0d-1fcb194a8852" providerId="ADAL" clId="{6D89713D-2C83-4B41-A076-5F141E466331}" dt="2022-08-08T13:04:11.702" v="15" actId="478"/>
          <ac:cxnSpMkLst>
            <pc:docMk/>
            <pc:sldMk cId="10607719" sldId="915"/>
            <ac:cxnSpMk id="10" creationId="{00BCA0A1-528C-4ED3-B49A-5B62F414AE13}"/>
          </ac:cxnSpMkLst>
        </pc:cxnChg>
        <pc:cxnChg chg="add del mod">
          <ac:chgData name="Ignacio Tomás Riquelme Carrasco" userId="28a214b6-ce6f-4f69-be0d-1fcb194a8852" providerId="ADAL" clId="{6D89713D-2C83-4B41-A076-5F141E466331}" dt="2022-08-09T17:02:45.224" v="1332" actId="478"/>
          <ac:cxnSpMkLst>
            <pc:docMk/>
            <pc:sldMk cId="10607719" sldId="915"/>
            <ac:cxnSpMk id="31" creationId="{E3E7C2B2-42E5-43B7-A8E1-826C162037E4}"/>
          </ac:cxnSpMkLst>
        </pc:cxnChg>
      </pc:sldChg>
      <pc:sldChg chg="modSp mod">
        <pc:chgData name="Ignacio Tomás Riquelme Carrasco" userId="28a214b6-ce6f-4f69-be0d-1fcb194a8852" providerId="ADAL" clId="{6D89713D-2C83-4B41-A076-5F141E466331}" dt="2022-08-08T13:27:53.294" v="67" actId="113"/>
        <pc:sldMkLst>
          <pc:docMk/>
          <pc:sldMk cId="437192030" sldId="917"/>
        </pc:sldMkLst>
        <pc:spChg chg="mod">
          <ac:chgData name="Ignacio Tomás Riquelme Carrasco" userId="28a214b6-ce6f-4f69-be0d-1fcb194a8852" providerId="ADAL" clId="{6D89713D-2C83-4B41-A076-5F141E466331}" dt="2022-08-08T13:27:53.294" v="67" actId="113"/>
          <ac:spMkLst>
            <pc:docMk/>
            <pc:sldMk cId="437192030" sldId="917"/>
            <ac:spMk id="27" creationId="{B22BF9D6-A799-0286-9A7C-B0D06E33D4A0}"/>
          </ac:spMkLst>
        </pc:spChg>
      </pc:sldChg>
      <pc:sldChg chg="modSp mod">
        <pc:chgData name="Ignacio Tomás Riquelme Carrasco" userId="28a214b6-ce6f-4f69-be0d-1fcb194a8852" providerId="ADAL" clId="{6D89713D-2C83-4B41-A076-5F141E466331}" dt="2022-08-11T19:53:08.604" v="3006" actId="20577"/>
        <pc:sldMkLst>
          <pc:docMk/>
          <pc:sldMk cId="3753262281" sldId="927"/>
        </pc:sldMkLst>
        <pc:spChg chg="mod">
          <ac:chgData name="Ignacio Tomás Riquelme Carrasco" userId="28a214b6-ce6f-4f69-be0d-1fcb194a8852" providerId="ADAL" clId="{6D89713D-2C83-4B41-A076-5F141E466331}" dt="2022-08-11T19:53:08.604" v="3006" actId="20577"/>
          <ac:spMkLst>
            <pc:docMk/>
            <pc:sldMk cId="3753262281" sldId="927"/>
            <ac:spMk id="13" creationId="{7D096B3A-FE90-40AC-AEAD-A5FA296359F4}"/>
          </ac:spMkLst>
        </pc:spChg>
        <pc:spChg chg="mod">
          <ac:chgData name="Ignacio Tomás Riquelme Carrasco" userId="28a214b6-ce6f-4f69-be0d-1fcb194a8852" providerId="ADAL" clId="{6D89713D-2C83-4B41-A076-5F141E466331}" dt="2022-08-08T16:20:06.852" v="75" actId="1076"/>
          <ac:spMkLst>
            <pc:docMk/>
            <pc:sldMk cId="3753262281" sldId="927"/>
            <ac:spMk id="15" creationId="{E660E656-48A2-47AC-CE66-588BDDFA9ADA}"/>
          </ac:spMkLst>
        </pc:spChg>
      </pc:sldChg>
      <pc:sldChg chg="ord">
        <pc:chgData name="Ignacio Tomás Riquelme Carrasco" userId="28a214b6-ce6f-4f69-be0d-1fcb194a8852" providerId="ADAL" clId="{6D89713D-2C83-4B41-A076-5F141E466331}" dt="2022-08-08T16:45:22.748" v="616"/>
        <pc:sldMkLst>
          <pc:docMk/>
          <pc:sldMk cId="2241608477" sldId="928"/>
        </pc:sldMkLst>
      </pc:sldChg>
      <pc:sldChg chg="addSp delSp modSp add mod delAnim">
        <pc:chgData name="Ignacio Tomás Riquelme Carrasco" userId="28a214b6-ce6f-4f69-be0d-1fcb194a8852" providerId="ADAL" clId="{6D89713D-2C83-4B41-A076-5F141E466331}" dt="2022-08-09T23:29:47.613" v="1560" actId="1076"/>
        <pc:sldMkLst>
          <pc:docMk/>
          <pc:sldMk cId="2680773855" sldId="929"/>
        </pc:sldMkLst>
        <pc:spChg chg="mod">
          <ac:chgData name="Ignacio Tomás Riquelme Carrasco" userId="28a214b6-ce6f-4f69-be0d-1fcb194a8852" providerId="ADAL" clId="{6D89713D-2C83-4B41-A076-5F141E466331}" dt="2022-08-09T16:20:41.400" v="1326" actId="20577"/>
          <ac:spMkLst>
            <pc:docMk/>
            <pc:sldMk cId="2680773855" sldId="929"/>
            <ac:spMk id="13" creationId="{10B2D064-20AF-49AE-9177-F00AD7CE59B5}"/>
          </ac:spMkLst>
        </pc:spChg>
        <pc:spChg chg="mod">
          <ac:chgData name="Ignacio Tomás Riquelme Carrasco" userId="28a214b6-ce6f-4f69-be0d-1fcb194a8852" providerId="ADAL" clId="{6D89713D-2C83-4B41-A076-5F141E466331}" dt="2022-08-09T16:20:37.049" v="1325" actId="20577"/>
          <ac:spMkLst>
            <pc:docMk/>
            <pc:sldMk cId="2680773855" sldId="929"/>
            <ac:spMk id="19" creationId="{56F41F16-3DED-4045-9399-40B9969C985D}"/>
          </ac:spMkLst>
        </pc:spChg>
        <pc:spChg chg="del mod">
          <ac:chgData name="Ignacio Tomás Riquelme Carrasco" userId="28a214b6-ce6f-4f69-be0d-1fcb194a8852" providerId="ADAL" clId="{6D89713D-2C83-4B41-A076-5F141E466331}" dt="2022-08-09T23:26:14.422" v="1542" actId="478"/>
          <ac:spMkLst>
            <pc:docMk/>
            <pc:sldMk cId="2680773855" sldId="929"/>
            <ac:spMk id="23" creationId="{7571D4E9-2625-36CD-BDC5-DABE9DEB53A5}"/>
          </ac:spMkLst>
        </pc:spChg>
        <pc:spChg chg="del">
          <ac:chgData name="Ignacio Tomás Riquelme Carrasco" userId="28a214b6-ce6f-4f69-be0d-1fcb194a8852" providerId="ADAL" clId="{6D89713D-2C83-4B41-A076-5F141E466331}" dt="2022-08-08T16:23:12.180" v="324" actId="478"/>
          <ac:spMkLst>
            <pc:docMk/>
            <pc:sldMk cId="2680773855" sldId="929"/>
            <ac:spMk id="24" creationId="{B6A022AF-C73B-5416-308C-8DFF7640D605}"/>
          </ac:spMkLst>
        </pc:spChg>
        <pc:spChg chg="del">
          <ac:chgData name="Ignacio Tomás Riquelme Carrasco" userId="28a214b6-ce6f-4f69-be0d-1fcb194a8852" providerId="ADAL" clId="{6D89713D-2C83-4B41-A076-5F141E466331}" dt="2022-08-08T16:23:14.818" v="326" actId="478"/>
          <ac:spMkLst>
            <pc:docMk/>
            <pc:sldMk cId="2680773855" sldId="929"/>
            <ac:spMk id="32" creationId="{2F9D254E-D308-4986-8E30-EBA55BC9834F}"/>
          </ac:spMkLst>
        </pc:spChg>
        <pc:graphicFrameChg chg="del">
          <ac:chgData name="Ignacio Tomás Riquelme Carrasco" userId="28a214b6-ce6f-4f69-be0d-1fcb194a8852" providerId="ADAL" clId="{6D89713D-2C83-4B41-A076-5F141E466331}" dt="2022-08-08T16:23:10.660" v="323" actId="478"/>
          <ac:graphicFrameMkLst>
            <pc:docMk/>
            <pc:sldMk cId="2680773855" sldId="929"/>
            <ac:graphicFrameMk id="3" creationId="{543977F6-DA1F-84EF-5997-F5564603250C}"/>
          </ac:graphicFrameMkLst>
        </pc:graphicFrameChg>
        <pc:graphicFrameChg chg="del">
          <ac:chgData name="Ignacio Tomás Riquelme Carrasco" userId="28a214b6-ce6f-4f69-be0d-1fcb194a8852" providerId="ADAL" clId="{6D89713D-2C83-4B41-A076-5F141E466331}" dt="2022-08-08T16:22:56.376" v="283" actId="478"/>
          <ac:graphicFrameMkLst>
            <pc:docMk/>
            <pc:sldMk cId="2680773855" sldId="929"/>
            <ac:graphicFrameMk id="12" creationId="{6DB241CC-1255-6B13-AFF0-8197799B63CF}"/>
          </ac:graphicFrameMkLst>
        </pc:graphicFrameChg>
        <pc:picChg chg="add mod">
          <ac:chgData name="Ignacio Tomás Riquelme Carrasco" userId="28a214b6-ce6f-4f69-be0d-1fcb194a8852" providerId="ADAL" clId="{6D89713D-2C83-4B41-A076-5F141E466331}" dt="2022-08-09T23:26:09.615" v="1541" actId="1076"/>
          <ac:picMkLst>
            <pc:docMk/>
            <pc:sldMk cId="2680773855" sldId="929"/>
            <ac:picMk id="4" creationId="{56E0B7D7-9156-45A0-B9AF-19AF3BC6B9EE}"/>
          </ac:picMkLst>
        </pc:picChg>
        <pc:picChg chg="add mod">
          <ac:chgData name="Ignacio Tomás Riquelme Carrasco" userId="28a214b6-ce6f-4f69-be0d-1fcb194a8852" providerId="ADAL" clId="{6D89713D-2C83-4B41-A076-5F141E466331}" dt="2022-08-09T23:29:47.613" v="1560" actId="1076"/>
          <ac:picMkLst>
            <pc:docMk/>
            <pc:sldMk cId="2680773855" sldId="929"/>
            <ac:picMk id="6" creationId="{80EAAD46-04E1-4BE5-9C5A-275C9469FFD1}"/>
          </ac:picMkLst>
        </pc:picChg>
        <pc:picChg chg="mod">
          <ac:chgData name="Ignacio Tomás Riquelme Carrasco" userId="28a214b6-ce6f-4f69-be0d-1fcb194a8852" providerId="ADAL" clId="{6D89713D-2C83-4B41-A076-5F141E466331}" dt="2022-08-08T16:23:18.374" v="329" actId="1076"/>
          <ac:picMkLst>
            <pc:docMk/>
            <pc:sldMk cId="2680773855" sldId="929"/>
            <ac:picMk id="8" creationId="{00000000-0000-0000-0000-000000000000}"/>
          </ac:picMkLst>
        </pc:picChg>
        <pc:picChg chg="del">
          <ac:chgData name="Ignacio Tomás Riquelme Carrasco" userId="28a214b6-ce6f-4f69-be0d-1fcb194a8852" providerId="ADAL" clId="{6D89713D-2C83-4B41-A076-5F141E466331}" dt="2022-08-08T16:23:16.089" v="327" actId="478"/>
          <ac:picMkLst>
            <pc:docMk/>
            <pc:sldMk cId="2680773855" sldId="929"/>
            <ac:picMk id="14" creationId="{3DBF5E06-F70A-7AF7-0091-14932D8898A4}"/>
          </ac:picMkLst>
        </pc:picChg>
        <pc:picChg chg="del">
          <ac:chgData name="Ignacio Tomás Riquelme Carrasco" userId="28a214b6-ce6f-4f69-be0d-1fcb194a8852" providerId="ADAL" clId="{6D89713D-2C83-4B41-A076-5F141E466331}" dt="2022-08-08T16:23:16.089" v="327" actId="478"/>
          <ac:picMkLst>
            <pc:docMk/>
            <pc:sldMk cId="2680773855" sldId="929"/>
            <ac:picMk id="15" creationId="{F4446E74-281A-9A83-852E-AAAA76716567}"/>
          </ac:picMkLst>
        </pc:picChg>
        <pc:picChg chg="del">
          <ac:chgData name="Ignacio Tomás Riquelme Carrasco" userId="28a214b6-ce6f-4f69-be0d-1fcb194a8852" providerId="ADAL" clId="{6D89713D-2C83-4B41-A076-5F141E466331}" dt="2022-08-08T16:23:16.089" v="327" actId="478"/>
          <ac:picMkLst>
            <pc:docMk/>
            <pc:sldMk cId="2680773855" sldId="929"/>
            <ac:picMk id="20" creationId="{1BC545F3-84F3-958F-5109-F6FD2585801A}"/>
          </ac:picMkLst>
        </pc:picChg>
        <pc:picChg chg="del">
          <ac:chgData name="Ignacio Tomás Riquelme Carrasco" userId="28a214b6-ce6f-4f69-be0d-1fcb194a8852" providerId="ADAL" clId="{6D89713D-2C83-4B41-A076-5F141E466331}" dt="2022-08-08T16:23:16.089" v="327" actId="478"/>
          <ac:picMkLst>
            <pc:docMk/>
            <pc:sldMk cId="2680773855" sldId="929"/>
            <ac:picMk id="21" creationId="{C95D5CC0-52AA-86C9-2300-A7F90957139D}"/>
          </ac:picMkLst>
        </pc:picChg>
        <pc:picChg chg="del">
          <ac:chgData name="Ignacio Tomás Riquelme Carrasco" userId="28a214b6-ce6f-4f69-be0d-1fcb194a8852" providerId="ADAL" clId="{6D89713D-2C83-4B41-A076-5F141E466331}" dt="2022-08-08T16:23:16.089" v="327" actId="478"/>
          <ac:picMkLst>
            <pc:docMk/>
            <pc:sldMk cId="2680773855" sldId="929"/>
            <ac:picMk id="22" creationId="{72A12EF6-036D-FA18-223B-E116AE22ED6F}"/>
          </ac:picMkLst>
        </pc:picChg>
        <pc:picChg chg="del">
          <ac:chgData name="Ignacio Tomás Riquelme Carrasco" userId="28a214b6-ce6f-4f69-be0d-1fcb194a8852" providerId="ADAL" clId="{6D89713D-2C83-4B41-A076-5F141E466331}" dt="2022-08-08T16:23:19.946" v="330" actId="478"/>
          <ac:picMkLst>
            <pc:docMk/>
            <pc:sldMk cId="2680773855" sldId="929"/>
            <ac:picMk id="25" creationId="{55E2B31B-6B27-C0F3-7807-A2844043599C}"/>
          </ac:picMkLst>
        </pc:picChg>
        <pc:picChg chg="del">
          <ac:chgData name="Ignacio Tomás Riquelme Carrasco" userId="28a214b6-ce6f-4f69-be0d-1fcb194a8852" providerId="ADAL" clId="{6D89713D-2C83-4B41-A076-5F141E466331}" dt="2022-08-08T16:23:20.917" v="331" actId="478"/>
          <ac:picMkLst>
            <pc:docMk/>
            <pc:sldMk cId="2680773855" sldId="929"/>
            <ac:picMk id="26" creationId="{F38A47C4-88C0-0DD9-211F-8AA73F6DA2CE}"/>
          </ac:picMkLst>
        </pc:picChg>
        <pc:picChg chg="del">
          <ac:chgData name="Ignacio Tomás Riquelme Carrasco" userId="28a214b6-ce6f-4f69-be0d-1fcb194a8852" providerId="ADAL" clId="{6D89713D-2C83-4B41-A076-5F141E466331}" dt="2022-08-08T16:23:21.851" v="332" actId="478"/>
          <ac:picMkLst>
            <pc:docMk/>
            <pc:sldMk cId="2680773855" sldId="929"/>
            <ac:picMk id="27" creationId="{2F11CFFC-C80C-87FA-E37A-5D259160D716}"/>
          </ac:picMkLst>
        </pc:picChg>
        <pc:cxnChg chg="del">
          <ac:chgData name="Ignacio Tomás Riquelme Carrasco" userId="28a214b6-ce6f-4f69-be0d-1fcb194a8852" providerId="ADAL" clId="{6D89713D-2C83-4B41-A076-5F141E466331}" dt="2022-08-08T16:23:13.458" v="325" actId="478"/>
          <ac:cxnSpMkLst>
            <pc:docMk/>
            <pc:sldMk cId="2680773855" sldId="929"/>
            <ac:cxnSpMk id="31" creationId="{E3E7C2B2-42E5-43B7-A8E1-826C162037E4}"/>
          </ac:cxnSpMkLst>
        </pc:cxnChg>
      </pc:sldChg>
      <pc:sldChg chg="addSp delSp modSp add mod">
        <pc:chgData name="Ignacio Tomás Riquelme Carrasco" userId="28a214b6-ce6f-4f69-be0d-1fcb194a8852" providerId="ADAL" clId="{6D89713D-2C83-4B41-A076-5F141E466331}" dt="2022-08-16T16:48:46.318" v="3481" actId="14100"/>
        <pc:sldMkLst>
          <pc:docMk/>
          <pc:sldMk cId="2199046021" sldId="930"/>
        </pc:sldMkLst>
        <pc:spChg chg="mod">
          <ac:chgData name="Ignacio Tomás Riquelme Carrasco" userId="28a214b6-ce6f-4f69-be0d-1fcb194a8852" providerId="ADAL" clId="{6D89713D-2C83-4B41-A076-5F141E466331}" dt="2022-08-16T16:48:46.318" v="3481" actId="14100"/>
          <ac:spMkLst>
            <pc:docMk/>
            <pc:sldMk cId="2199046021" sldId="930"/>
            <ac:spMk id="7" creationId="{3AC5CD9F-D95E-E44C-C012-5824EA40C5DB}"/>
          </ac:spMkLst>
        </pc:spChg>
        <pc:spChg chg="mod">
          <ac:chgData name="Ignacio Tomás Riquelme Carrasco" userId="28a214b6-ce6f-4f69-be0d-1fcb194a8852" providerId="ADAL" clId="{6D89713D-2C83-4B41-A076-5F141E466331}" dt="2022-08-08T16:24:07.127" v="451" actId="20577"/>
          <ac:spMkLst>
            <pc:docMk/>
            <pc:sldMk cId="2199046021" sldId="930"/>
            <ac:spMk id="19" creationId="{56F41F16-3DED-4045-9399-40B9969C985D}"/>
          </ac:spMkLst>
        </pc:spChg>
        <pc:spChg chg="del mod">
          <ac:chgData name="Ignacio Tomás Riquelme Carrasco" userId="28a214b6-ce6f-4f69-be0d-1fcb194a8852" providerId="ADAL" clId="{6D89713D-2C83-4B41-A076-5F141E466331}" dt="2022-08-10T16:27:55.855" v="1564" actId="478"/>
          <ac:spMkLst>
            <pc:docMk/>
            <pc:sldMk cId="2199046021" sldId="930"/>
            <ac:spMk id="23" creationId="{7571D4E9-2625-36CD-BDC5-DABE9DEB53A5}"/>
          </ac:spMkLst>
        </pc:spChg>
        <pc:graphicFrameChg chg="add mod modGraphic">
          <ac:chgData name="Ignacio Tomás Riquelme Carrasco" userId="28a214b6-ce6f-4f69-be0d-1fcb194a8852" providerId="ADAL" clId="{6D89713D-2C83-4B41-A076-5F141E466331}" dt="2022-08-10T16:58:24.637" v="1599" actId="255"/>
          <ac:graphicFrameMkLst>
            <pc:docMk/>
            <pc:sldMk cId="2199046021" sldId="930"/>
            <ac:graphicFrameMk id="5" creationId="{5150F657-55D9-4128-88BD-0601853C9586}"/>
          </ac:graphicFrameMkLst>
        </pc:graphicFrameChg>
        <pc:picChg chg="add mod">
          <ac:chgData name="Ignacio Tomás Riquelme Carrasco" userId="28a214b6-ce6f-4f69-be0d-1fcb194a8852" providerId="ADAL" clId="{6D89713D-2C83-4B41-A076-5F141E466331}" dt="2022-08-10T16:58:08.795" v="1594" actId="1076"/>
          <ac:picMkLst>
            <pc:docMk/>
            <pc:sldMk cId="2199046021" sldId="930"/>
            <ac:picMk id="4" creationId="{41FA5CFB-646E-485B-BDD3-497B7BBC96C1}"/>
          </ac:picMkLst>
        </pc:picChg>
      </pc:sldChg>
      <pc:sldChg chg="addSp delSp modSp add mod">
        <pc:chgData name="Ignacio Tomás Riquelme Carrasco" userId="28a214b6-ce6f-4f69-be0d-1fcb194a8852" providerId="ADAL" clId="{6D89713D-2C83-4B41-A076-5F141E466331}" dt="2022-08-16T16:51:19.047" v="3556" actId="20577"/>
        <pc:sldMkLst>
          <pc:docMk/>
          <pc:sldMk cId="3655385415" sldId="931"/>
        </pc:sldMkLst>
        <pc:spChg chg="mod">
          <ac:chgData name="Ignacio Tomás Riquelme Carrasco" userId="28a214b6-ce6f-4f69-be0d-1fcb194a8852" providerId="ADAL" clId="{6D89713D-2C83-4B41-A076-5F141E466331}" dt="2022-08-09T17:05:24.127" v="1486" actId="20577"/>
          <ac:spMkLst>
            <pc:docMk/>
            <pc:sldMk cId="3655385415" sldId="931"/>
            <ac:spMk id="13" creationId="{10B2D064-20AF-49AE-9177-F00AD7CE59B5}"/>
          </ac:spMkLst>
        </pc:spChg>
        <pc:spChg chg="add mod">
          <ac:chgData name="Ignacio Tomás Riquelme Carrasco" userId="28a214b6-ce6f-4f69-be0d-1fcb194a8852" providerId="ADAL" clId="{6D89713D-2C83-4B41-A076-5F141E466331}" dt="2022-08-10T20:02:30.827" v="1935" actId="1076"/>
          <ac:spMkLst>
            <pc:docMk/>
            <pc:sldMk cId="3655385415" sldId="931"/>
            <ac:spMk id="14" creationId="{6872E610-B6A3-4A41-9594-F6B766A31C73}"/>
          </ac:spMkLst>
        </pc:spChg>
        <pc:spChg chg="add mod">
          <ac:chgData name="Ignacio Tomás Riquelme Carrasco" userId="28a214b6-ce6f-4f69-be0d-1fcb194a8852" providerId="ADAL" clId="{6D89713D-2C83-4B41-A076-5F141E466331}" dt="2022-08-16T16:51:19.047" v="3556" actId="20577"/>
          <ac:spMkLst>
            <pc:docMk/>
            <pc:sldMk cId="3655385415" sldId="931"/>
            <ac:spMk id="15" creationId="{0CC4C966-47B9-4B93-8A4A-C2AE59F74F6A}"/>
          </ac:spMkLst>
        </pc:spChg>
        <pc:spChg chg="mod">
          <ac:chgData name="Ignacio Tomás Riquelme Carrasco" userId="28a214b6-ce6f-4f69-be0d-1fcb194a8852" providerId="ADAL" clId="{6D89713D-2C83-4B41-A076-5F141E466331}" dt="2022-08-09T17:05:14.975" v="1454" actId="20577"/>
          <ac:spMkLst>
            <pc:docMk/>
            <pc:sldMk cId="3655385415" sldId="931"/>
            <ac:spMk id="19" creationId="{56F41F16-3DED-4045-9399-40B9969C985D}"/>
          </ac:spMkLst>
        </pc:spChg>
        <pc:spChg chg="add mod">
          <ac:chgData name="Ignacio Tomás Riquelme Carrasco" userId="28a214b6-ce6f-4f69-be0d-1fcb194a8852" providerId="ADAL" clId="{6D89713D-2C83-4B41-A076-5F141E466331}" dt="2022-08-11T20:15:20.163" v="3372" actId="1076"/>
          <ac:spMkLst>
            <pc:docMk/>
            <pc:sldMk cId="3655385415" sldId="931"/>
            <ac:spMk id="22" creationId="{E5712B7C-1561-4338-87DC-26F06B631DB8}"/>
          </ac:spMkLst>
        </pc:spChg>
        <pc:spChg chg="del mod">
          <ac:chgData name="Ignacio Tomás Riquelme Carrasco" userId="28a214b6-ce6f-4f69-be0d-1fcb194a8852" providerId="ADAL" clId="{6D89713D-2C83-4B41-A076-5F141E466331}" dt="2022-08-10T19:35:06.823" v="1600" actId="478"/>
          <ac:spMkLst>
            <pc:docMk/>
            <pc:sldMk cId="3655385415" sldId="931"/>
            <ac:spMk id="23" creationId="{7571D4E9-2625-36CD-BDC5-DABE9DEB53A5}"/>
          </ac:spMkLst>
        </pc:spChg>
        <pc:spChg chg="add mod">
          <ac:chgData name="Ignacio Tomás Riquelme Carrasco" userId="28a214b6-ce6f-4f69-be0d-1fcb194a8852" providerId="ADAL" clId="{6D89713D-2C83-4B41-A076-5F141E466331}" dt="2022-08-16T16:51:16.145" v="3554" actId="207"/>
          <ac:spMkLst>
            <pc:docMk/>
            <pc:sldMk cId="3655385415" sldId="931"/>
            <ac:spMk id="24" creationId="{40725C29-4F0B-4B23-864A-E7562D3FB886}"/>
          </ac:spMkLst>
        </pc:spChg>
        <pc:cxnChg chg="add del">
          <ac:chgData name="Ignacio Tomás Riquelme Carrasco" userId="28a214b6-ce6f-4f69-be0d-1fcb194a8852" providerId="ADAL" clId="{6D89713D-2C83-4B41-A076-5F141E466331}" dt="2022-08-11T20:06:26.276" v="3156" actId="11529"/>
          <ac:cxnSpMkLst>
            <pc:docMk/>
            <pc:sldMk cId="3655385415" sldId="931"/>
            <ac:cxnSpMk id="4" creationId="{7FBF0973-F747-4505-9EB9-CF8EF9236DC3}"/>
          </ac:cxnSpMkLst>
        </pc:cxnChg>
        <pc:cxnChg chg="add mod">
          <ac:chgData name="Ignacio Tomás Riquelme Carrasco" userId="28a214b6-ce6f-4f69-be0d-1fcb194a8852" providerId="ADAL" clId="{6D89713D-2C83-4B41-A076-5F141E466331}" dt="2022-08-10T19:44:16.107" v="1811" actId="1076"/>
          <ac:cxnSpMkLst>
            <pc:docMk/>
            <pc:sldMk cId="3655385415" sldId="931"/>
            <ac:cxnSpMk id="5" creationId="{3226859E-0A21-4CF3-A6DF-D0D9E2E04EB7}"/>
          </ac:cxnSpMkLst>
        </pc:cxnChg>
        <pc:cxnChg chg="add mod">
          <ac:chgData name="Ignacio Tomás Riquelme Carrasco" userId="28a214b6-ce6f-4f69-be0d-1fcb194a8852" providerId="ADAL" clId="{6D89713D-2C83-4B41-A076-5F141E466331}" dt="2022-08-10T20:01:17.345" v="1914" actId="1076"/>
          <ac:cxnSpMkLst>
            <pc:docMk/>
            <pc:sldMk cId="3655385415" sldId="931"/>
            <ac:cxnSpMk id="20" creationId="{DB7B64A6-67B2-4FF9-8E66-A55671B5E8BB}"/>
          </ac:cxnSpMkLst>
        </pc:cxnChg>
        <pc:cxnChg chg="add mod">
          <ac:chgData name="Ignacio Tomás Riquelme Carrasco" userId="28a214b6-ce6f-4f69-be0d-1fcb194a8852" providerId="ADAL" clId="{6D89713D-2C83-4B41-A076-5F141E466331}" dt="2022-08-10T20:01:04.854" v="1913" actId="1076"/>
          <ac:cxnSpMkLst>
            <pc:docMk/>
            <pc:sldMk cId="3655385415" sldId="931"/>
            <ac:cxnSpMk id="21" creationId="{E53F1129-2BA6-45E2-8D56-E7BEE434625C}"/>
          </ac:cxnSpMkLst>
        </pc:cxnChg>
        <pc:cxnChg chg="add del mod">
          <ac:chgData name="Ignacio Tomás Riquelme Carrasco" userId="28a214b6-ce6f-4f69-be0d-1fcb194a8852" providerId="ADAL" clId="{6D89713D-2C83-4B41-A076-5F141E466331}" dt="2022-08-11T20:06:25.932" v="3155"/>
          <ac:cxnSpMkLst>
            <pc:docMk/>
            <pc:sldMk cId="3655385415" sldId="931"/>
            <ac:cxnSpMk id="23" creationId="{8DAFA56B-2F7F-42A7-A7F6-53775803B9B5}"/>
          </ac:cxnSpMkLst>
        </pc:cxnChg>
      </pc:sldChg>
      <pc:sldChg chg="addSp delSp modSp add mod ord">
        <pc:chgData name="Ignacio Tomás Riquelme Carrasco" userId="28a214b6-ce6f-4f69-be0d-1fcb194a8852" providerId="ADAL" clId="{6D89713D-2C83-4B41-A076-5F141E466331}" dt="2022-08-11T19:33:44.855" v="2037" actId="478"/>
        <pc:sldMkLst>
          <pc:docMk/>
          <pc:sldMk cId="3111857781" sldId="932"/>
        </pc:sldMkLst>
        <pc:spChg chg="mod">
          <ac:chgData name="Ignacio Tomás Riquelme Carrasco" userId="28a214b6-ce6f-4f69-be0d-1fcb194a8852" providerId="ADAL" clId="{6D89713D-2C83-4B41-A076-5F141E466331}" dt="2022-08-08T16:49:41.749" v="646" actId="20577"/>
          <ac:spMkLst>
            <pc:docMk/>
            <pc:sldMk cId="3111857781" sldId="932"/>
            <ac:spMk id="13" creationId="{10B2D064-20AF-49AE-9177-F00AD7CE59B5}"/>
          </ac:spMkLst>
        </pc:spChg>
        <pc:spChg chg="mod">
          <ac:chgData name="Ignacio Tomás Riquelme Carrasco" userId="28a214b6-ce6f-4f69-be0d-1fcb194a8852" providerId="ADAL" clId="{6D89713D-2C83-4B41-A076-5F141E466331}" dt="2022-08-08T16:50:03.925" v="678" actId="20577"/>
          <ac:spMkLst>
            <pc:docMk/>
            <pc:sldMk cId="3111857781" sldId="932"/>
            <ac:spMk id="19" creationId="{56F41F16-3DED-4045-9399-40B9969C985D}"/>
          </ac:spMkLst>
        </pc:spChg>
        <pc:spChg chg="mod">
          <ac:chgData name="Ignacio Tomás Riquelme Carrasco" userId="28a214b6-ce6f-4f69-be0d-1fcb194a8852" providerId="ADAL" clId="{6D89713D-2C83-4B41-A076-5F141E466331}" dt="2022-08-11T19:32:25.850" v="2033" actId="1076"/>
          <ac:spMkLst>
            <pc:docMk/>
            <pc:sldMk cId="3111857781" sldId="932"/>
            <ac:spMk id="27" creationId="{B22BF9D6-A799-0286-9A7C-B0D06E33D4A0}"/>
          </ac:spMkLst>
        </pc:spChg>
        <pc:picChg chg="add mod">
          <ac:chgData name="Ignacio Tomás Riquelme Carrasco" userId="28a214b6-ce6f-4f69-be0d-1fcb194a8852" providerId="ADAL" clId="{6D89713D-2C83-4B41-A076-5F141E466331}" dt="2022-08-08T17:09:58.110" v="1244" actId="14100"/>
          <ac:picMkLst>
            <pc:docMk/>
            <pc:sldMk cId="3111857781" sldId="932"/>
            <ac:picMk id="4" creationId="{580B03C4-F1BB-4B86-99D9-1F27832B9E5B}"/>
          </ac:picMkLst>
        </pc:picChg>
        <pc:picChg chg="del">
          <ac:chgData name="Ignacio Tomás Riquelme Carrasco" userId="28a214b6-ce6f-4f69-be0d-1fcb194a8852" providerId="ADAL" clId="{6D89713D-2C83-4B41-A076-5F141E466331}" dt="2022-08-08T16:45:33.485" v="621" actId="478"/>
          <ac:picMkLst>
            <pc:docMk/>
            <pc:sldMk cId="3111857781" sldId="932"/>
            <ac:picMk id="20" creationId="{C4800D3F-8475-60DD-2295-7B28584DE516}"/>
          </ac:picMkLst>
        </pc:picChg>
        <pc:picChg chg="add mod">
          <ac:chgData name="Ignacio Tomás Riquelme Carrasco" userId="28a214b6-ce6f-4f69-be0d-1fcb194a8852" providerId="ADAL" clId="{6D89713D-2C83-4B41-A076-5F141E466331}" dt="2022-08-08T17:09:50.373" v="1242" actId="1076"/>
          <ac:picMkLst>
            <pc:docMk/>
            <pc:sldMk cId="3111857781" sldId="932"/>
            <ac:picMk id="21" creationId="{9CC8215A-EABA-45F2-9FD6-9C212538CC8C}"/>
          </ac:picMkLst>
        </pc:picChg>
        <pc:picChg chg="add mod">
          <ac:chgData name="Ignacio Tomás Riquelme Carrasco" userId="28a214b6-ce6f-4f69-be0d-1fcb194a8852" providerId="ADAL" clId="{6D89713D-2C83-4B41-A076-5F141E466331}" dt="2022-08-08T17:03:03.677" v="1145" actId="1076"/>
          <ac:picMkLst>
            <pc:docMk/>
            <pc:sldMk cId="3111857781" sldId="932"/>
            <ac:picMk id="22" creationId="{79EA000F-2433-4832-91D5-8FE30E9EB25F}"/>
          </ac:picMkLst>
        </pc:picChg>
        <pc:picChg chg="add del mod">
          <ac:chgData name="Ignacio Tomás Riquelme Carrasco" userId="28a214b6-ce6f-4f69-be0d-1fcb194a8852" providerId="ADAL" clId="{6D89713D-2C83-4B41-A076-5F141E466331}" dt="2022-08-08T17:06:28.292" v="1176" actId="478"/>
          <ac:picMkLst>
            <pc:docMk/>
            <pc:sldMk cId="3111857781" sldId="932"/>
            <ac:picMk id="23" creationId="{D3D71AAF-562A-4DC0-A081-5AD617B9A3D7}"/>
          </ac:picMkLst>
        </pc:picChg>
        <pc:picChg chg="add del mod">
          <ac:chgData name="Ignacio Tomás Riquelme Carrasco" userId="28a214b6-ce6f-4f69-be0d-1fcb194a8852" providerId="ADAL" clId="{6D89713D-2C83-4B41-A076-5F141E466331}" dt="2022-08-11T19:33:44.855" v="2037" actId="478"/>
          <ac:picMkLst>
            <pc:docMk/>
            <pc:sldMk cId="3111857781" sldId="932"/>
            <ac:picMk id="24" creationId="{672BEE17-F43B-47DC-902F-67986D3ECD6E}"/>
          </ac:picMkLst>
        </pc:picChg>
        <pc:picChg chg="del">
          <ac:chgData name="Ignacio Tomás Riquelme Carrasco" userId="28a214b6-ce6f-4f69-be0d-1fcb194a8852" providerId="ADAL" clId="{6D89713D-2C83-4B41-A076-5F141E466331}" dt="2022-08-08T16:45:37.856" v="623" actId="478"/>
          <ac:picMkLst>
            <pc:docMk/>
            <pc:sldMk cId="3111857781" sldId="932"/>
            <ac:picMk id="31" creationId="{39F202FE-5694-CB66-EA9F-295D95C271D2}"/>
          </ac:picMkLst>
        </pc:picChg>
        <pc:picChg chg="del">
          <ac:chgData name="Ignacio Tomás Riquelme Carrasco" userId="28a214b6-ce6f-4f69-be0d-1fcb194a8852" providerId="ADAL" clId="{6D89713D-2C83-4B41-A076-5F141E466331}" dt="2022-08-08T16:45:38.927" v="624" actId="478"/>
          <ac:picMkLst>
            <pc:docMk/>
            <pc:sldMk cId="3111857781" sldId="932"/>
            <ac:picMk id="32" creationId="{C2B1B37D-B9C3-5793-90D2-69271C0FE038}"/>
          </ac:picMkLst>
        </pc:picChg>
        <pc:picChg chg="del">
          <ac:chgData name="Ignacio Tomás Riquelme Carrasco" userId="28a214b6-ce6f-4f69-be0d-1fcb194a8852" providerId="ADAL" clId="{6D89713D-2C83-4B41-A076-5F141E466331}" dt="2022-08-08T16:45:37.324" v="622" actId="478"/>
          <ac:picMkLst>
            <pc:docMk/>
            <pc:sldMk cId="3111857781" sldId="932"/>
            <ac:picMk id="33" creationId="{E67FF313-E4DA-DEBF-29D1-622B487E7907}"/>
          </ac:picMkLst>
        </pc:picChg>
      </pc:sldChg>
    </pc:docChg>
  </pc:docChgLst>
  <pc:docChgLst>
    <pc:chgData name="Ignacio Tomás Riquelme Carrasco" userId="28a214b6-ce6f-4f69-be0d-1fcb194a8852" providerId="ADAL" clId="{3D25DE34-3091-49F4-8102-1B9CF43F79A4}"/>
    <pc:docChg chg="undo custSel modSld">
      <pc:chgData name="Ignacio Tomás Riquelme Carrasco" userId="28a214b6-ce6f-4f69-be0d-1fcb194a8852" providerId="ADAL" clId="{3D25DE34-3091-49F4-8102-1B9CF43F79A4}" dt="2022-08-17T03:10:42.462" v="1724" actId="20577"/>
      <pc:docMkLst>
        <pc:docMk/>
      </pc:docMkLst>
      <pc:sldChg chg="addSp delSp modSp mod">
        <pc:chgData name="Ignacio Tomás Riquelme Carrasco" userId="28a214b6-ce6f-4f69-be0d-1fcb194a8852" providerId="ADAL" clId="{3D25DE34-3091-49F4-8102-1B9CF43F79A4}" dt="2022-08-05T14:29:14.854" v="134" actId="21"/>
        <pc:sldMkLst>
          <pc:docMk/>
          <pc:sldMk cId="1693825331" sldId="257"/>
        </pc:sldMkLst>
        <pc:picChg chg="add del mod">
          <ac:chgData name="Ignacio Tomás Riquelme Carrasco" userId="28a214b6-ce6f-4f69-be0d-1fcb194a8852" providerId="ADAL" clId="{3D25DE34-3091-49F4-8102-1B9CF43F79A4}" dt="2022-08-05T14:29:14.854" v="134" actId="21"/>
          <ac:picMkLst>
            <pc:docMk/>
            <pc:sldMk cId="1693825331" sldId="257"/>
            <ac:picMk id="5" creationId="{A366E9C8-D2D5-7D2F-4487-12826D38ECAA}"/>
          </ac:picMkLst>
        </pc:picChg>
        <pc:picChg chg="add del mod">
          <ac:chgData name="Ignacio Tomás Riquelme Carrasco" userId="28a214b6-ce6f-4f69-be0d-1fcb194a8852" providerId="ADAL" clId="{3D25DE34-3091-49F4-8102-1B9CF43F79A4}" dt="2022-08-05T14:28:46.469" v="129" actId="478"/>
          <ac:picMkLst>
            <pc:docMk/>
            <pc:sldMk cId="1693825331" sldId="257"/>
            <ac:picMk id="7" creationId="{437A44BB-3938-3C98-067E-A126E2CA46F4}"/>
          </ac:picMkLst>
        </pc:picChg>
        <pc:picChg chg="add mod">
          <ac:chgData name="Ignacio Tomás Riquelme Carrasco" userId="28a214b6-ce6f-4f69-be0d-1fcb194a8852" providerId="ADAL" clId="{3D25DE34-3091-49F4-8102-1B9CF43F79A4}" dt="2022-08-05T14:28:26.769" v="128" actId="1076"/>
          <ac:picMkLst>
            <pc:docMk/>
            <pc:sldMk cId="1693825331" sldId="257"/>
            <ac:picMk id="9" creationId="{0B089C3B-5E06-2FE4-808B-A3F071397307}"/>
          </ac:picMkLst>
        </pc:picChg>
      </pc:sldChg>
      <pc:sldChg chg="addSp delSp modSp mod">
        <pc:chgData name="Ignacio Tomás Riquelme Carrasco" userId="28a214b6-ce6f-4f69-be0d-1fcb194a8852" providerId="ADAL" clId="{3D25DE34-3091-49F4-8102-1B9CF43F79A4}" dt="2022-08-17T03:10:42.462" v="1724" actId="20577"/>
        <pc:sldMkLst>
          <pc:docMk/>
          <pc:sldMk cId="10607719" sldId="915"/>
        </pc:sldMkLst>
        <pc:spChg chg="add mod">
          <ac:chgData name="Ignacio Tomás Riquelme Carrasco" userId="28a214b6-ce6f-4f69-be0d-1fcb194a8852" providerId="ADAL" clId="{3D25DE34-3091-49F4-8102-1B9CF43F79A4}" dt="2022-08-17T03:10:42.462" v="1724" actId="20577"/>
          <ac:spMkLst>
            <pc:docMk/>
            <pc:sldMk cId="10607719" sldId="915"/>
            <ac:spMk id="5" creationId="{A8CC1FAE-886A-EDA0-9B45-00DA1FAF1ACB}"/>
          </ac:spMkLst>
        </pc:spChg>
        <pc:spChg chg="add mod">
          <ac:chgData name="Ignacio Tomás Riquelme Carrasco" userId="28a214b6-ce6f-4f69-be0d-1fcb194a8852" providerId="ADAL" clId="{3D25DE34-3091-49F4-8102-1B9CF43F79A4}" dt="2022-08-05T15:45:57.376" v="939" actId="14100"/>
          <ac:spMkLst>
            <pc:docMk/>
            <pc:sldMk cId="10607719" sldId="915"/>
            <ac:spMk id="23" creationId="{7571D4E9-2625-36CD-BDC5-DABE9DEB53A5}"/>
          </ac:spMkLst>
        </pc:spChg>
        <pc:spChg chg="add mod">
          <ac:chgData name="Ignacio Tomás Riquelme Carrasco" userId="28a214b6-ce6f-4f69-be0d-1fcb194a8852" providerId="ADAL" clId="{3D25DE34-3091-49F4-8102-1B9CF43F79A4}" dt="2022-08-05T15:58:12.841" v="1079" actId="1076"/>
          <ac:spMkLst>
            <pc:docMk/>
            <pc:sldMk cId="10607719" sldId="915"/>
            <ac:spMk id="24" creationId="{B6A022AF-C73B-5416-308C-8DFF7640D605}"/>
          </ac:spMkLst>
        </pc:spChg>
        <pc:graphicFrameChg chg="add mod modGraphic">
          <ac:chgData name="Ignacio Tomás Riquelme Carrasco" userId="28a214b6-ce6f-4f69-be0d-1fcb194a8852" providerId="ADAL" clId="{3D25DE34-3091-49F4-8102-1B9CF43F79A4}" dt="2022-08-17T03:10:16.509" v="1721" actId="207"/>
          <ac:graphicFrameMkLst>
            <pc:docMk/>
            <pc:sldMk cId="10607719" sldId="915"/>
            <ac:graphicFrameMk id="3" creationId="{543977F6-DA1F-84EF-5997-F5564603250C}"/>
          </ac:graphicFrameMkLst>
        </pc:graphicFrameChg>
        <pc:graphicFrameChg chg="add del mod modGraphic">
          <ac:chgData name="Ignacio Tomás Riquelme Carrasco" userId="28a214b6-ce6f-4f69-be0d-1fcb194a8852" providerId="ADAL" clId="{3D25DE34-3091-49F4-8102-1B9CF43F79A4}" dt="2022-08-05T15:39:51.042" v="655" actId="478"/>
          <ac:graphicFrameMkLst>
            <pc:docMk/>
            <pc:sldMk cId="10607719" sldId="915"/>
            <ac:graphicFrameMk id="11" creationId="{DFBD3343-7CA4-F790-1933-253C2F11A583}"/>
          </ac:graphicFrameMkLst>
        </pc:graphicFrameChg>
        <pc:graphicFrameChg chg="add mod modGraphic">
          <ac:chgData name="Ignacio Tomás Riquelme Carrasco" userId="28a214b6-ce6f-4f69-be0d-1fcb194a8852" providerId="ADAL" clId="{3D25DE34-3091-49F4-8102-1B9CF43F79A4}" dt="2022-08-05T15:55:47.654" v="1068" actId="255"/>
          <ac:graphicFrameMkLst>
            <pc:docMk/>
            <pc:sldMk cId="10607719" sldId="915"/>
            <ac:graphicFrameMk id="12" creationId="{6DB241CC-1255-6B13-AFF0-8197799B63CF}"/>
          </ac:graphicFrameMkLst>
        </pc:graphicFrameChg>
        <pc:picChg chg="mod ord">
          <ac:chgData name="Ignacio Tomás Riquelme Carrasco" userId="28a214b6-ce6f-4f69-be0d-1fcb194a8852" providerId="ADAL" clId="{3D25DE34-3091-49F4-8102-1B9CF43F79A4}" dt="2022-08-05T16:00:36.768" v="1284" actId="1036"/>
          <ac:picMkLst>
            <pc:docMk/>
            <pc:sldMk cId="10607719" sldId="915"/>
            <ac:picMk id="8" creationId="{00000000-0000-0000-0000-000000000000}"/>
          </ac:picMkLst>
        </pc:picChg>
        <pc:picChg chg="add mod">
          <ac:chgData name="Ignacio Tomás Riquelme Carrasco" userId="28a214b6-ce6f-4f69-be0d-1fcb194a8852" providerId="ADAL" clId="{3D25DE34-3091-49F4-8102-1B9CF43F79A4}" dt="2022-08-05T15:51:50.620" v="1048" actId="1076"/>
          <ac:picMkLst>
            <pc:docMk/>
            <pc:sldMk cId="10607719" sldId="915"/>
            <ac:picMk id="14" creationId="{3DBF5E06-F70A-7AF7-0091-14932D8898A4}"/>
          </ac:picMkLst>
        </pc:picChg>
        <pc:picChg chg="add mod">
          <ac:chgData name="Ignacio Tomás Riquelme Carrasco" userId="28a214b6-ce6f-4f69-be0d-1fcb194a8852" providerId="ADAL" clId="{3D25DE34-3091-49F4-8102-1B9CF43F79A4}" dt="2022-08-05T15:51:56.074" v="1050" actId="1076"/>
          <ac:picMkLst>
            <pc:docMk/>
            <pc:sldMk cId="10607719" sldId="915"/>
            <ac:picMk id="15" creationId="{F4446E74-281A-9A83-852E-AAAA76716567}"/>
          </ac:picMkLst>
        </pc:picChg>
        <pc:picChg chg="add mod">
          <ac:chgData name="Ignacio Tomás Riquelme Carrasco" userId="28a214b6-ce6f-4f69-be0d-1fcb194a8852" providerId="ADAL" clId="{3D25DE34-3091-49F4-8102-1B9CF43F79A4}" dt="2022-08-05T15:51:58.548" v="1051" actId="1076"/>
          <ac:picMkLst>
            <pc:docMk/>
            <pc:sldMk cId="10607719" sldId="915"/>
            <ac:picMk id="20" creationId="{1BC545F3-84F3-958F-5109-F6FD2585801A}"/>
          </ac:picMkLst>
        </pc:picChg>
        <pc:picChg chg="add mod">
          <ac:chgData name="Ignacio Tomás Riquelme Carrasco" userId="28a214b6-ce6f-4f69-be0d-1fcb194a8852" providerId="ADAL" clId="{3D25DE34-3091-49F4-8102-1B9CF43F79A4}" dt="2022-08-05T15:52:21.630" v="1054" actId="1076"/>
          <ac:picMkLst>
            <pc:docMk/>
            <pc:sldMk cId="10607719" sldId="915"/>
            <ac:picMk id="21" creationId="{C95D5CC0-52AA-86C9-2300-A7F90957139D}"/>
          </ac:picMkLst>
        </pc:picChg>
        <pc:picChg chg="add mod">
          <ac:chgData name="Ignacio Tomás Riquelme Carrasco" userId="28a214b6-ce6f-4f69-be0d-1fcb194a8852" providerId="ADAL" clId="{3D25DE34-3091-49F4-8102-1B9CF43F79A4}" dt="2022-08-05T15:52:01.645" v="1052" actId="1076"/>
          <ac:picMkLst>
            <pc:docMk/>
            <pc:sldMk cId="10607719" sldId="915"/>
            <ac:picMk id="22" creationId="{72A12EF6-036D-FA18-223B-E116AE22ED6F}"/>
          </ac:picMkLst>
        </pc:picChg>
        <pc:picChg chg="add mod">
          <ac:chgData name="Ignacio Tomás Riquelme Carrasco" userId="28a214b6-ce6f-4f69-be0d-1fcb194a8852" providerId="ADAL" clId="{3D25DE34-3091-49F4-8102-1B9CF43F79A4}" dt="2022-08-05T16:00:20.631" v="1177" actId="1037"/>
          <ac:picMkLst>
            <pc:docMk/>
            <pc:sldMk cId="10607719" sldId="915"/>
            <ac:picMk id="25" creationId="{55E2B31B-6B27-C0F3-7807-A2844043599C}"/>
          </ac:picMkLst>
        </pc:picChg>
        <pc:picChg chg="add mod">
          <ac:chgData name="Ignacio Tomás Riquelme Carrasco" userId="28a214b6-ce6f-4f69-be0d-1fcb194a8852" providerId="ADAL" clId="{3D25DE34-3091-49F4-8102-1B9CF43F79A4}" dt="2022-08-05T16:00:13.883" v="1147" actId="1036"/>
          <ac:picMkLst>
            <pc:docMk/>
            <pc:sldMk cId="10607719" sldId="915"/>
            <ac:picMk id="26" creationId="{F38A47C4-88C0-0DD9-211F-8AA73F6DA2CE}"/>
          </ac:picMkLst>
        </pc:picChg>
        <pc:picChg chg="add mod">
          <ac:chgData name="Ignacio Tomás Riquelme Carrasco" userId="28a214b6-ce6f-4f69-be0d-1fcb194a8852" providerId="ADAL" clId="{3D25DE34-3091-49F4-8102-1B9CF43F79A4}" dt="2022-08-05T16:00:02.967" v="1113" actId="1037"/>
          <ac:picMkLst>
            <pc:docMk/>
            <pc:sldMk cId="10607719" sldId="915"/>
            <ac:picMk id="27" creationId="{2F11CFFC-C80C-87FA-E37A-5D259160D716}"/>
          </ac:picMkLst>
        </pc:picChg>
      </pc:sldChg>
      <pc:sldChg chg="addSp modSp mod">
        <pc:chgData name="Ignacio Tomás Riquelme Carrasco" userId="28a214b6-ce6f-4f69-be0d-1fcb194a8852" providerId="ADAL" clId="{3D25DE34-3091-49F4-8102-1B9CF43F79A4}" dt="2022-08-05T14:38:03.134" v="145" actId="1076"/>
        <pc:sldMkLst>
          <pc:docMk/>
          <pc:sldMk cId="437192030" sldId="917"/>
        </pc:sldMkLst>
        <pc:picChg chg="add mod">
          <ac:chgData name="Ignacio Tomás Riquelme Carrasco" userId="28a214b6-ce6f-4f69-be0d-1fcb194a8852" providerId="ADAL" clId="{3D25DE34-3091-49F4-8102-1B9CF43F79A4}" dt="2022-08-05T14:37:55.359" v="143" actId="1076"/>
          <ac:picMkLst>
            <pc:docMk/>
            <pc:sldMk cId="437192030" sldId="917"/>
            <ac:picMk id="20" creationId="{C4800D3F-8475-60DD-2295-7B28584DE516}"/>
          </ac:picMkLst>
        </pc:picChg>
        <pc:picChg chg="mod">
          <ac:chgData name="Ignacio Tomás Riquelme Carrasco" userId="28a214b6-ce6f-4f69-be0d-1fcb194a8852" providerId="ADAL" clId="{3D25DE34-3091-49F4-8102-1B9CF43F79A4}" dt="2022-08-05T14:29:05.054" v="132" actId="1076"/>
          <ac:picMkLst>
            <pc:docMk/>
            <pc:sldMk cId="437192030" sldId="917"/>
            <ac:picMk id="31" creationId="{39F202FE-5694-CB66-EA9F-295D95C271D2}"/>
          </ac:picMkLst>
        </pc:picChg>
        <pc:picChg chg="mod">
          <ac:chgData name="Ignacio Tomás Riquelme Carrasco" userId="28a214b6-ce6f-4f69-be0d-1fcb194a8852" providerId="ADAL" clId="{3D25DE34-3091-49F4-8102-1B9CF43F79A4}" dt="2022-08-05T14:29:01.069" v="131" actId="1076"/>
          <ac:picMkLst>
            <pc:docMk/>
            <pc:sldMk cId="437192030" sldId="917"/>
            <ac:picMk id="32" creationId="{C2B1B37D-B9C3-5793-90D2-69271C0FE038}"/>
          </ac:picMkLst>
        </pc:picChg>
        <pc:picChg chg="mod">
          <ac:chgData name="Ignacio Tomás Riquelme Carrasco" userId="28a214b6-ce6f-4f69-be0d-1fcb194a8852" providerId="ADAL" clId="{3D25DE34-3091-49F4-8102-1B9CF43F79A4}" dt="2022-08-05T14:38:03.134" v="145" actId="1076"/>
          <ac:picMkLst>
            <pc:docMk/>
            <pc:sldMk cId="437192030" sldId="917"/>
            <ac:picMk id="33" creationId="{E67FF313-E4DA-DEBF-29D1-622B487E7907}"/>
          </ac:picMkLst>
        </pc:picChg>
      </pc:sldChg>
      <pc:sldChg chg="addSp delSp modSp mod">
        <pc:chgData name="Ignacio Tomás Riquelme Carrasco" userId="28a214b6-ce6f-4f69-be0d-1fcb194a8852" providerId="ADAL" clId="{3D25DE34-3091-49F4-8102-1B9CF43F79A4}" dt="2022-08-08T21:05:29.101" v="1550" actId="20577"/>
        <pc:sldMkLst>
          <pc:docMk/>
          <pc:sldMk cId="3753262281" sldId="927"/>
        </pc:sldMkLst>
        <pc:spChg chg="add mod">
          <ac:chgData name="Ignacio Tomás Riquelme Carrasco" userId="28a214b6-ce6f-4f69-be0d-1fcb194a8852" providerId="ADAL" clId="{3D25DE34-3091-49F4-8102-1B9CF43F79A4}" dt="2022-08-08T21:05:29.101" v="1550" actId="20577"/>
          <ac:spMkLst>
            <pc:docMk/>
            <pc:sldMk cId="3753262281" sldId="927"/>
            <ac:spMk id="13" creationId="{7D096B3A-FE90-40AC-AEAD-A5FA296359F4}"/>
          </ac:spMkLst>
        </pc:spChg>
        <pc:spChg chg="add mod">
          <ac:chgData name="Ignacio Tomás Riquelme Carrasco" userId="28a214b6-ce6f-4f69-be0d-1fcb194a8852" providerId="ADAL" clId="{3D25DE34-3091-49F4-8102-1B9CF43F79A4}" dt="2022-08-05T16:42:37.873" v="1535" actId="1076"/>
          <ac:spMkLst>
            <pc:docMk/>
            <pc:sldMk cId="3753262281" sldId="927"/>
            <ac:spMk id="15" creationId="{E660E656-48A2-47AC-CE66-588BDDFA9ADA}"/>
          </ac:spMkLst>
        </pc:spChg>
        <pc:spChg chg="del mod">
          <ac:chgData name="Ignacio Tomás Riquelme Carrasco" userId="28a214b6-ce6f-4f69-be0d-1fcb194a8852" providerId="ADAL" clId="{3D25DE34-3091-49F4-8102-1B9CF43F79A4}" dt="2022-08-05T16:38:51.122" v="1418" actId="478"/>
          <ac:spMkLst>
            <pc:docMk/>
            <pc:sldMk cId="3753262281" sldId="927"/>
            <ac:spMk id="19" creationId="{4FD7ADA8-F2C2-2B5E-9E53-C9F5504960FC}"/>
          </ac:spMkLst>
        </pc:spChg>
        <pc:graphicFrameChg chg="add del mod modGraphic">
          <ac:chgData name="Ignacio Tomás Riquelme Carrasco" userId="28a214b6-ce6f-4f69-be0d-1fcb194a8852" providerId="ADAL" clId="{3D25DE34-3091-49F4-8102-1B9CF43F79A4}" dt="2022-08-05T16:36:04.127" v="1413" actId="478"/>
          <ac:graphicFrameMkLst>
            <pc:docMk/>
            <pc:sldMk cId="3753262281" sldId="927"/>
            <ac:graphicFrameMk id="12" creationId="{EBFD7538-FF01-6B4D-6CAD-D946436137ED}"/>
          </ac:graphicFrameMkLst>
        </pc:graphicFrameChg>
      </pc:sldChg>
      <pc:sldChg chg="addSp delSp modSp mod">
        <pc:chgData name="Ignacio Tomás Riquelme Carrasco" userId="28a214b6-ce6f-4f69-be0d-1fcb194a8852" providerId="ADAL" clId="{3D25DE34-3091-49F4-8102-1B9CF43F79A4}" dt="2022-08-05T14:15:43.016" v="94" actId="20577"/>
        <pc:sldMkLst>
          <pc:docMk/>
          <pc:sldMk cId="2241608477" sldId="928"/>
        </pc:sldMkLst>
        <pc:spChg chg="add mod">
          <ac:chgData name="Ignacio Tomás Riquelme Carrasco" userId="28a214b6-ce6f-4f69-be0d-1fcb194a8852" providerId="ADAL" clId="{3D25DE34-3091-49F4-8102-1B9CF43F79A4}" dt="2022-08-05T14:14:54.798" v="40" actId="14100"/>
          <ac:spMkLst>
            <pc:docMk/>
            <pc:sldMk cId="2241608477" sldId="928"/>
            <ac:spMk id="15" creationId="{578AF3E7-B1A1-C374-ECBE-CD55AC0F3DFB}"/>
          </ac:spMkLst>
        </pc:spChg>
        <pc:spChg chg="add mod">
          <ac:chgData name="Ignacio Tomás Riquelme Carrasco" userId="28a214b6-ce6f-4f69-be0d-1fcb194a8852" providerId="ADAL" clId="{3D25DE34-3091-49F4-8102-1B9CF43F79A4}" dt="2022-08-05T14:15:19.911" v="65" actId="14100"/>
          <ac:spMkLst>
            <pc:docMk/>
            <pc:sldMk cId="2241608477" sldId="928"/>
            <ac:spMk id="24" creationId="{C9223166-8D61-6E20-EB6F-A93D39FE3025}"/>
          </ac:spMkLst>
        </pc:spChg>
        <pc:spChg chg="add mod">
          <ac:chgData name="Ignacio Tomás Riquelme Carrasco" userId="28a214b6-ce6f-4f69-be0d-1fcb194a8852" providerId="ADAL" clId="{3D25DE34-3091-49F4-8102-1B9CF43F79A4}" dt="2022-08-05T14:15:31.835" v="77" actId="20577"/>
          <ac:spMkLst>
            <pc:docMk/>
            <pc:sldMk cId="2241608477" sldId="928"/>
            <ac:spMk id="25" creationId="{A383F5AE-D491-B586-86F0-6D6C9740EDCF}"/>
          </ac:spMkLst>
        </pc:spChg>
        <pc:spChg chg="add mod">
          <ac:chgData name="Ignacio Tomás Riquelme Carrasco" userId="28a214b6-ce6f-4f69-be0d-1fcb194a8852" providerId="ADAL" clId="{3D25DE34-3091-49F4-8102-1B9CF43F79A4}" dt="2022-08-05T14:15:43.016" v="94" actId="20577"/>
          <ac:spMkLst>
            <pc:docMk/>
            <pc:sldMk cId="2241608477" sldId="928"/>
            <ac:spMk id="26" creationId="{011B158D-38C8-74C1-9A36-17256E821417}"/>
          </ac:spMkLst>
        </pc:spChg>
        <pc:spChg chg="del">
          <ac:chgData name="Ignacio Tomás Riquelme Carrasco" userId="28a214b6-ce6f-4f69-be0d-1fcb194a8852" providerId="ADAL" clId="{3D25DE34-3091-49F4-8102-1B9CF43F79A4}" dt="2022-08-05T13:56:56.465" v="0" actId="478"/>
          <ac:spMkLst>
            <pc:docMk/>
            <pc:sldMk cId="2241608477" sldId="928"/>
            <ac:spMk id="27" creationId="{B22BF9D6-A799-0286-9A7C-B0D06E33D4A0}"/>
          </ac:spMkLst>
        </pc:spChg>
        <pc:picChg chg="add mod modCrop">
          <ac:chgData name="Ignacio Tomás Riquelme Carrasco" userId="28a214b6-ce6f-4f69-be0d-1fcb194a8852" providerId="ADAL" clId="{3D25DE34-3091-49F4-8102-1B9CF43F79A4}" dt="2022-08-05T14:13:50.849" v="29" actId="1076"/>
          <ac:picMkLst>
            <pc:docMk/>
            <pc:sldMk cId="2241608477" sldId="928"/>
            <ac:picMk id="4" creationId="{23C79555-32C4-2FCC-7FAD-47357F91EE96}"/>
          </ac:picMkLst>
        </pc:picChg>
        <pc:picChg chg="add mod">
          <ac:chgData name="Ignacio Tomás Riquelme Carrasco" userId="28a214b6-ce6f-4f69-be0d-1fcb194a8852" providerId="ADAL" clId="{3D25DE34-3091-49F4-8102-1B9CF43F79A4}" dt="2022-08-05T14:13:48.695" v="28" actId="1076"/>
          <ac:picMkLst>
            <pc:docMk/>
            <pc:sldMk cId="2241608477" sldId="928"/>
            <ac:picMk id="6" creationId="{E9EFAE97-A6DA-4AD6-183C-54FC559470DE}"/>
          </ac:picMkLst>
        </pc:picChg>
        <pc:picChg chg="add mod">
          <ac:chgData name="Ignacio Tomás Riquelme Carrasco" userId="28a214b6-ce6f-4f69-be0d-1fcb194a8852" providerId="ADAL" clId="{3D25DE34-3091-49F4-8102-1B9CF43F79A4}" dt="2022-08-05T14:14:15.834" v="30" actId="1076"/>
          <ac:picMkLst>
            <pc:docMk/>
            <pc:sldMk cId="2241608477" sldId="928"/>
            <ac:picMk id="9" creationId="{9A434DB4-C644-73C7-5869-F86F0B8DCC8B}"/>
          </ac:picMkLst>
        </pc:picChg>
        <pc:picChg chg="add mod">
          <ac:chgData name="Ignacio Tomás Riquelme Carrasco" userId="28a214b6-ce6f-4f69-be0d-1fcb194a8852" providerId="ADAL" clId="{3D25DE34-3091-49F4-8102-1B9CF43F79A4}" dt="2022-08-05T14:05:41.126" v="22" actId="1076"/>
          <ac:picMkLst>
            <pc:docMk/>
            <pc:sldMk cId="2241608477" sldId="928"/>
            <ac:picMk id="11" creationId="{5382AA00-4DAA-AB12-94B6-043DCBF3877B}"/>
          </ac:picMkLst>
        </pc:picChg>
        <pc:picChg chg="add mod">
          <ac:chgData name="Ignacio Tomás Riquelme Carrasco" userId="28a214b6-ce6f-4f69-be0d-1fcb194a8852" providerId="ADAL" clId="{3D25DE34-3091-49F4-8102-1B9CF43F79A4}" dt="2022-08-05T14:13:44.761" v="27" actId="1076"/>
          <ac:picMkLst>
            <pc:docMk/>
            <pc:sldMk cId="2241608477" sldId="928"/>
            <ac:picMk id="14" creationId="{0C946DA6-99EE-EC1F-9FB2-C9D5F512E39C}"/>
          </ac:picMkLst>
        </pc:picChg>
      </pc:sldChg>
      <pc:sldChg chg="addSp modSp mod">
        <pc:chgData name="Ignacio Tomás Riquelme Carrasco" userId="28a214b6-ce6f-4f69-be0d-1fcb194a8852" providerId="ADAL" clId="{3D25DE34-3091-49F4-8102-1B9CF43F79A4}" dt="2022-08-17T02:35:52.207" v="1620" actId="20577"/>
        <pc:sldMkLst>
          <pc:docMk/>
          <pc:sldMk cId="3655385415" sldId="931"/>
        </pc:sldMkLst>
        <pc:spChg chg="add mod">
          <ac:chgData name="Ignacio Tomás Riquelme Carrasco" userId="28a214b6-ce6f-4f69-be0d-1fcb194a8852" providerId="ADAL" clId="{3D25DE34-3091-49F4-8102-1B9CF43F79A4}" dt="2022-08-17T02:35:52.207" v="1620" actId="20577"/>
          <ac:spMkLst>
            <pc:docMk/>
            <pc:sldMk cId="3655385415" sldId="931"/>
            <ac:spMk id="7" creationId="{E5836AA9-018E-2669-C41B-45300BE23ABD}"/>
          </ac:spMkLst>
        </pc:spChg>
        <pc:spChg chg="mod">
          <ac:chgData name="Ignacio Tomás Riquelme Carrasco" userId="28a214b6-ce6f-4f69-be0d-1fcb194a8852" providerId="ADAL" clId="{3D25DE34-3091-49F4-8102-1B9CF43F79A4}" dt="2022-08-17T02:29:49.534" v="1551" actId="20577"/>
          <ac:spMkLst>
            <pc:docMk/>
            <pc:sldMk cId="3655385415" sldId="931"/>
            <ac:spMk id="24" creationId="{40725C29-4F0B-4B23-864A-E7562D3FB8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B3BD0C2-B0F5-2C1C-2B47-B85EE4E804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16466E-52EA-0E68-C193-307BB903B4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0D195-D0B0-0647-8F80-FB509BB0387C}" type="datetimeFigureOut">
              <a:rPr lang="es-CL" smtClean="0"/>
              <a:t>18-08-2022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84A15C-F2FA-5D65-9C43-10B42AAAFE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163F4F-51C8-EA46-B10D-DB96A9BD59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239F3-D975-BF42-AC0D-0507F63937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6334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504EB-FEDA-EA45-8578-80D354DFDD09}" type="datetimeFigureOut">
              <a:rPr lang="es-CL" smtClean="0"/>
              <a:t>18-08-2022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94044-6D36-A548-BA3C-B2DC9E075E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419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4734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1097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3309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57007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Agregar </a:t>
            </a:r>
            <a:r>
              <a:rPr lang="es-ES_tradnl" dirty="0" err="1"/>
              <a:t>caractierizacion</a:t>
            </a:r>
            <a:r>
              <a:rPr lang="es-ES_tradnl" dirty="0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9613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864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9389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999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2800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70342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4646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2426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898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5917C7DF-0510-9C78-465B-6A45286FFA5E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382A174-83D2-5F54-184D-7A0740004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9E1122BD-B267-7FAD-21D1-46E3959A9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5BBCBBB-2533-3B85-6832-3F9E311B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4" t="6343"/>
            <a:stretch/>
          </p:blipFill>
          <p:spPr>
            <a:xfrm>
              <a:off x="0" y="7111"/>
              <a:ext cx="3086276" cy="1807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79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C8A3C6-4BD6-AA03-5ED7-C8FC66A2B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3" b="15362"/>
          <a:stretch/>
        </p:blipFill>
        <p:spPr>
          <a:xfrm>
            <a:off x="0" y="1053548"/>
            <a:ext cx="12054612" cy="58044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49AA30A-78C1-C3FC-9BD2-0808A3E2D3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2224"/>
            <a:ext cx="12192000" cy="101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04F4D6D-25A7-C0E3-1EBF-ACF990C2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18" t="-6559" r="-20603" b="-7148"/>
          <a:stretch/>
        </p:blipFill>
        <p:spPr>
          <a:xfrm rot="220302">
            <a:off x="164772" y="380399"/>
            <a:ext cx="615302" cy="87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1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49AA30A-78C1-C3FC-9BD2-0808A3E2D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224"/>
            <a:ext cx="12192000" cy="101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04F4D6D-25A7-C0E3-1EBF-ACF990C25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18" t="-6559" r="-20603" b="-7148"/>
          <a:stretch/>
        </p:blipFill>
        <p:spPr>
          <a:xfrm rot="220302">
            <a:off x="164772" y="380399"/>
            <a:ext cx="615302" cy="87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9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576C1C0-F611-326A-8082-5EA584C7E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3BBDBC-1047-6ECA-EF06-9CDA880902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375"/>
          </a:xfrm>
          <a:prstGeom prst="rect">
            <a:avLst/>
          </a:prstGeom>
        </p:spPr>
      </p:pic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F95E32F0-B6B9-ECC4-95BE-5973D8794BA9}"/>
              </a:ext>
            </a:extLst>
          </p:cNvPr>
          <p:cNvSpPr/>
          <p:nvPr userDrawn="1"/>
        </p:nvSpPr>
        <p:spPr>
          <a:xfrm>
            <a:off x="817418" y="495588"/>
            <a:ext cx="7453746" cy="6442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713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621D190-80E1-A0BE-94D6-7D52F146F9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1BC2410-0B80-95BC-3822-122B90388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7F251B-ED57-1898-EA66-E3BDD3484E78}"/>
              </a:ext>
            </a:extLst>
          </p:cNvPr>
          <p:cNvSpPr txBox="1"/>
          <p:nvPr userDrawn="1"/>
        </p:nvSpPr>
        <p:spPr>
          <a:xfrm>
            <a:off x="4609567" y="2828835"/>
            <a:ext cx="29728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E97873D-598D-AFA3-63E3-83902DAFE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94" t="6343"/>
          <a:stretch/>
        </p:blipFill>
        <p:spPr>
          <a:xfrm>
            <a:off x="0" y="7111"/>
            <a:ext cx="3086276" cy="18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5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D191-71DD-6D46-9814-5532E466ABC7}" type="datetime1">
              <a:rPr lang="es-CL" smtClean="0"/>
              <a:t>18-08-2022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A9A5-8CA1-4AE8-BA42-41F16E58AB3D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594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0AF1BB-37FA-1D47-849E-3E33864E6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DD98F-11F6-E84E-B2E1-59D1B66D3301}" type="datetimeFigureOut">
              <a:rPr lang="es-CL" smtClean="0"/>
              <a:t>18-08-2022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21D009-E2E4-154A-9E34-CCE8C5853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B63D9E-197D-7044-9030-0EC680B32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5CC1-B749-7C4D-9811-58B0A6EB9A3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975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5" r:id="rId2"/>
    <p:sldLayoutId id="2147483734" r:id="rId3"/>
    <p:sldLayoutId id="2147483652" r:id="rId4"/>
    <p:sldLayoutId id="2147483659" r:id="rId5"/>
    <p:sldLayoutId id="214748373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io.uchile.cl/handle/2250/172677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71D2E7-E427-791D-6B6C-085072E278E1}"/>
              </a:ext>
            </a:extLst>
          </p:cNvPr>
          <p:cNvSpPr txBox="1"/>
          <p:nvPr/>
        </p:nvSpPr>
        <p:spPr>
          <a:xfrm>
            <a:off x="7113226" y="1142166"/>
            <a:ext cx="50787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Recorridos Programados:</a:t>
            </a:r>
            <a:br>
              <a:rPr lang="es-CL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Puntualidad en buses Red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F72D05-1F88-B5BC-B3FE-E238D7BA2E14}"/>
              </a:ext>
            </a:extLst>
          </p:cNvPr>
          <p:cNvSpPr txBox="1"/>
          <p:nvPr/>
        </p:nvSpPr>
        <p:spPr>
          <a:xfrm>
            <a:off x="8798650" y="5841574"/>
            <a:ext cx="29768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Sebastián Tamblay M.</a:t>
            </a:r>
            <a:br>
              <a:rPr lang="es-MX" sz="2400" b="1" dirty="0">
                <a:solidFill>
                  <a:schemeClr val="bg1"/>
                </a:solidFill>
              </a:rPr>
            </a:br>
            <a:r>
              <a:rPr lang="es-MX" dirty="0">
                <a:solidFill>
                  <a:schemeClr val="bg1"/>
                </a:solidFill>
              </a:rPr>
              <a:t>Gerencia de Planificación</a:t>
            </a:r>
            <a:endParaRPr lang="es-CL" sz="2400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FD4C2E-83C7-BC45-7FFD-C137AD6A078B}"/>
              </a:ext>
            </a:extLst>
          </p:cNvPr>
          <p:cNvSpPr txBox="1"/>
          <p:nvPr/>
        </p:nvSpPr>
        <p:spPr>
          <a:xfrm>
            <a:off x="275832" y="622062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Agosto</a:t>
            </a:r>
            <a:r>
              <a:rPr lang="es-CL" dirty="0">
                <a:solidFill>
                  <a:schemeClr val="bg1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859189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5843" y="6292388"/>
            <a:ext cx="262508" cy="26250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81" y="6249933"/>
            <a:ext cx="2618052" cy="34741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FA5CFB-646E-485B-BDD3-497B7BBC9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9" y="935410"/>
            <a:ext cx="6457150" cy="5216137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36FB0EF5-5148-4D21-2ACE-F98EACAA2984}"/>
              </a:ext>
            </a:extLst>
          </p:cNvPr>
          <p:cNvSpPr/>
          <p:nvPr/>
        </p:nvSpPr>
        <p:spPr>
          <a:xfrm>
            <a:off x="6792002" y="5922590"/>
            <a:ext cx="161385" cy="1558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B6439D6-6C4B-638B-C6C1-489172932315}"/>
              </a:ext>
            </a:extLst>
          </p:cNvPr>
          <p:cNvSpPr/>
          <p:nvPr/>
        </p:nvSpPr>
        <p:spPr>
          <a:xfrm>
            <a:off x="6792002" y="6267774"/>
            <a:ext cx="161385" cy="155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C5CD9F-D95E-E44C-C012-5824EA40C5DB}"/>
              </a:ext>
            </a:extLst>
          </p:cNvPr>
          <p:cNvSpPr txBox="1"/>
          <p:nvPr/>
        </p:nvSpPr>
        <p:spPr>
          <a:xfrm>
            <a:off x="7194770" y="6207209"/>
            <a:ext cx="3209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Paradas nuevas: Propuesta Agosto 2022</a:t>
            </a:r>
            <a:endParaRPr lang="es-CL" sz="12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5683D72-48C8-2798-B032-3AD142341442}"/>
              </a:ext>
            </a:extLst>
          </p:cNvPr>
          <p:cNvSpPr txBox="1"/>
          <p:nvPr/>
        </p:nvSpPr>
        <p:spPr>
          <a:xfrm>
            <a:off x="7194770" y="5866355"/>
            <a:ext cx="1725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Paradas ya instaladas</a:t>
            </a:r>
            <a:endParaRPr lang="es-CL" sz="1200" dirty="0"/>
          </a:p>
        </p:txBody>
      </p:sp>
      <p:pic>
        <p:nvPicPr>
          <p:cNvPr id="10" name="Imagen 9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55E5CBA0-0267-2FC1-33B4-5C9D254DA4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0"/>
          <a:stretch/>
        </p:blipFill>
        <p:spPr>
          <a:xfrm rot="5400000">
            <a:off x="5277461" y="1470877"/>
            <a:ext cx="5242650" cy="3048485"/>
          </a:xfrm>
          <a:prstGeom prst="rect">
            <a:avLst/>
          </a:prstGeom>
        </p:spPr>
      </p:pic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3145E643-1AF8-3A6A-EE56-19279FA5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521680" cy="353562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10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12" name="CuadroTexto 20">
            <a:extLst>
              <a:ext uri="{FF2B5EF4-FFF2-40B4-BE49-F238E27FC236}">
                <a16:creationId xmlns:a16="http://schemas.microsoft.com/office/drawing/2014/main" id="{BA0815DD-C28C-C1D6-F656-1D9145243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¿CÓMO PODEMOS INFORMARLO?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4. SEÑAL EN PARADAS</a:t>
            </a:r>
          </a:p>
        </p:txBody>
      </p:sp>
      <p:pic>
        <p:nvPicPr>
          <p:cNvPr id="14" name="Imagen 13" descr="Vista de una calle&#10;&#10;Descripción generada automáticamente con confianza baja">
            <a:extLst>
              <a:ext uri="{FF2B5EF4-FFF2-40B4-BE49-F238E27FC236}">
                <a16:creationId xmlns:a16="http://schemas.microsoft.com/office/drawing/2014/main" id="{65631354-F347-C406-7A4D-8D7BA64E87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r="20869" b="18580"/>
          <a:stretch/>
        </p:blipFill>
        <p:spPr>
          <a:xfrm>
            <a:off x="9691973" y="373793"/>
            <a:ext cx="2202939" cy="524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6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6">
            <a:extLst>
              <a:ext uri="{FF2B5EF4-FFF2-40B4-BE49-F238E27FC236}">
                <a16:creationId xmlns:a16="http://schemas.microsoft.com/office/drawing/2014/main" id="{5B7B0CFC-2232-49DA-B910-D68DAE4A6827}"/>
              </a:ext>
            </a:extLst>
          </p:cNvPr>
          <p:cNvGrpSpPr/>
          <p:nvPr/>
        </p:nvGrpSpPr>
        <p:grpSpPr>
          <a:xfrm>
            <a:off x="214288" y="0"/>
            <a:ext cx="1354260" cy="101569"/>
            <a:chOff x="9739494" y="0"/>
            <a:chExt cx="2032000" cy="152400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F19BD56-A3FD-4255-82CC-CC32FA0E7FA2}"/>
                </a:ext>
              </a:extLst>
            </p:cNvPr>
            <p:cNvSpPr/>
            <p:nvPr/>
          </p:nvSpPr>
          <p:spPr>
            <a:xfrm>
              <a:off x="10641194" y="0"/>
              <a:ext cx="1130300" cy="152400"/>
            </a:xfrm>
            <a:prstGeom prst="rect">
              <a:avLst/>
            </a:prstGeom>
            <a:solidFill>
              <a:srgbClr val="E83B45"/>
            </a:solidFill>
            <a:ln w="317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97">
                <a:latin typeface="gobCL"/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38FEDD3F-77F4-4D9C-910B-3FA0759211D4}"/>
                </a:ext>
              </a:extLst>
            </p:cNvPr>
            <p:cNvSpPr/>
            <p:nvPr/>
          </p:nvSpPr>
          <p:spPr>
            <a:xfrm>
              <a:off x="9739494" y="0"/>
              <a:ext cx="901700" cy="152400"/>
            </a:xfrm>
            <a:prstGeom prst="rect">
              <a:avLst/>
            </a:prstGeom>
            <a:solidFill>
              <a:srgbClr val="1069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97">
                <a:latin typeface="gobCL"/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1" y="6249933"/>
            <a:ext cx="2618052" cy="34741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0B2D064-20AF-49AE-9177-F00AD7CE59B5}"/>
              </a:ext>
            </a:extLst>
          </p:cNvPr>
          <p:cNvSpPr txBox="1"/>
          <p:nvPr/>
        </p:nvSpPr>
        <p:spPr>
          <a:xfrm>
            <a:off x="0" y="0"/>
            <a:ext cx="6096000" cy="432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APP RED </a:t>
            </a:r>
            <a:endParaRPr lang="es-ES" altLang="x-none" sz="1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E0B7D7-9156-45A0-B9AF-19AF3BC6B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64" y="1805104"/>
            <a:ext cx="5947120" cy="3794893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521604BA-917F-0964-4F8D-9A04C68FD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581" y="650845"/>
            <a:ext cx="2666310" cy="5772797"/>
          </a:xfrm>
          <a:prstGeom prst="rect">
            <a:avLst/>
          </a:prstGeom>
        </p:spPr>
      </p:pic>
      <p:sp>
        <p:nvSpPr>
          <p:cNvPr id="6" name="Marcador de número de diapositiva 6">
            <a:extLst>
              <a:ext uri="{FF2B5EF4-FFF2-40B4-BE49-F238E27FC236}">
                <a16:creationId xmlns:a16="http://schemas.microsoft.com/office/drawing/2014/main" id="{023E20C6-13AC-55DA-2263-1BB99DE9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521680" cy="353562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11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7" name="CuadroTexto 20">
            <a:extLst>
              <a:ext uri="{FF2B5EF4-FFF2-40B4-BE49-F238E27FC236}">
                <a16:creationId xmlns:a16="http://schemas.microsoft.com/office/drawing/2014/main" id="{B0668854-5E69-70EB-3D4F-CB61CD17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¿CÓMO PODEMOS INFORMARLO?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4. APP RED Y MEDIOS DIGITALES</a:t>
            </a:r>
          </a:p>
        </p:txBody>
      </p:sp>
    </p:spTree>
    <p:extLst>
      <p:ext uri="{BB962C8B-B14F-4D97-AF65-F5344CB8AC3E}">
        <p14:creationId xmlns:p14="http://schemas.microsoft.com/office/powerpoint/2010/main" val="268077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D096B3A-FE90-40AC-AEAD-A5FA296359F4}"/>
              </a:ext>
            </a:extLst>
          </p:cNvPr>
          <p:cNvSpPr txBox="1"/>
          <p:nvPr/>
        </p:nvSpPr>
        <p:spPr>
          <a:xfrm>
            <a:off x="413648" y="1041560"/>
            <a:ext cx="1106619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MX" sz="1800" b="0" u="none" strike="noStrike" kern="1200" baseline="0" dirty="0">
                <a:solidFill>
                  <a:schemeClr val="dk1"/>
                </a:solidFill>
              </a:rPr>
              <a:t>Con la inclusión de servicios con horarios programados se ha evidenciado una </a:t>
            </a:r>
            <a:r>
              <a:rPr lang="es-MX" sz="1800" b="1" u="none" strike="noStrike" kern="1200" baseline="0" dirty="0">
                <a:solidFill>
                  <a:srgbClr val="C00000"/>
                </a:solidFill>
              </a:rPr>
              <a:t>disminución en los tiempos de espera </a:t>
            </a:r>
            <a:r>
              <a:rPr lang="es-MX" b="1" dirty="0">
                <a:solidFill>
                  <a:srgbClr val="C00000"/>
                </a:solidFill>
              </a:rPr>
              <a:t>de </a:t>
            </a:r>
            <a:r>
              <a:rPr lang="es-MX" sz="1800" b="1" u="none" strike="noStrike" kern="1200" baseline="0" dirty="0">
                <a:solidFill>
                  <a:srgbClr val="C00000"/>
                </a:solidFill>
              </a:rPr>
              <a:t>hasta un 10%</a:t>
            </a:r>
            <a:r>
              <a:rPr lang="es-MX" sz="1800" u="none" strike="noStrike" kern="1200" baseline="0" dirty="0"/>
              <a:t>, por efectos de la mejora en regularidad</a:t>
            </a: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MX" b="1" i="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  <a:p>
            <a:pPr marL="342900" indent="-342900" algn="just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MX" sz="1800" b="1" u="none" strike="noStrike" kern="1200" baseline="0" dirty="0">
                <a:solidFill>
                  <a:srgbClr val="C00000"/>
                </a:solidFill>
              </a:rPr>
              <a:t>Adicionalmente</a:t>
            </a:r>
            <a:r>
              <a:rPr lang="es-MX" sz="1800" b="0" u="none" strike="noStrike" kern="1200" baseline="0" dirty="0">
                <a:solidFill>
                  <a:schemeClr val="dk1"/>
                </a:solidFill>
              </a:rPr>
              <a:t>, </a:t>
            </a:r>
            <a:r>
              <a:rPr lang="es-MX" dirty="0">
                <a:solidFill>
                  <a:schemeClr val="dk1"/>
                </a:solidFill>
              </a:rPr>
              <a:t>u</a:t>
            </a:r>
            <a:r>
              <a:rPr lang="es-MX" sz="1800" b="0" u="none" strike="noStrike" kern="1200" baseline="0" dirty="0">
                <a:solidFill>
                  <a:schemeClr val="dk1"/>
                </a:solidFill>
              </a:rPr>
              <a:t>na persona usuaria que conoce los horarios programados y programa su llegada al paradero de manera correcta, genera la forma más efectiva de reducir los costos de espera, generando una </a:t>
            </a:r>
            <a:r>
              <a:rPr lang="es-MX" sz="1800" b="1" u="none" strike="noStrike" kern="1200" baseline="0" dirty="0">
                <a:solidFill>
                  <a:srgbClr val="C00000"/>
                </a:solidFill>
              </a:rPr>
              <a:t>reducción adicional de un 11%*, llegando a un total de un 21% potencial</a:t>
            </a:r>
          </a:p>
          <a:p>
            <a:pPr marL="342900" indent="-342900" algn="just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MX" b="1" dirty="0">
              <a:solidFill>
                <a:srgbClr val="C00000"/>
              </a:solidFill>
            </a:endParaRPr>
          </a:p>
          <a:p>
            <a:pPr marL="342900" indent="-342900" algn="just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MX" sz="1800" u="none" strike="noStrike" kern="1200" baseline="0" dirty="0"/>
              <a:t>Por su parte, los</a:t>
            </a:r>
            <a:r>
              <a:rPr lang="es-MX" sz="1800" b="1" u="none" strike="noStrike" kern="1200" baseline="0" dirty="0">
                <a:solidFill>
                  <a:srgbClr val="C00000"/>
                </a:solidFill>
              </a:rPr>
              <a:t> estudios de percepción muestran una alta valoración</a:t>
            </a:r>
            <a:r>
              <a:rPr lang="es-MX" b="1" u="none" strike="noStrike" kern="1200" baseline="0" dirty="0"/>
              <a:t> </a:t>
            </a:r>
            <a:r>
              <a:rPr lang="es-CL" dirty="0"/>
              <a:t>de las personas a la nueva información</a:t>
            </a:r>
          </a:p>
          <a:p>
            <a:pPr marL="800100" lvl="1" indent="-342900" algn="just">
              <a:lnSpc>
                <a:spcPts val="2780"/>
              </a:lnSpc>
              <a:buFont typeface="Wingdings" panose="05000000000000000000" pitchFamily="2" charset="2"/>
              <a:buChar char="q"/>
            </a:pPr>
            <a:r>
              <a:rPr lang="es-CL" b="1" dirty="0">
                <a:solidFill>
                  <a:srgbClr val="C00000"/>
                </a:solidFill>
              </a:rPr>
              <a:t>93% </a:t>
            </a:r>
            <a:r>
              <a:rPr lang="es-CL" dirty="0"/>
              <a:t>de los usuarios que</a:t>
            </a:r>
            <a:r>
              <a:rPr lang="es-CL" dirty="0">
                <a:solidFill>
                  <a:srgbClr val="49596D"/>
                </a:solidFill>
              </a:rPr>
              <a:t> </a:t>
            </a:r>
            <a:r>
              <a:rPr lang="es-CL" b="1" dirty="0">
                <a:solidFill>
                  <a:srgbClr val="C00000"/>
                </a:solidFill>
              </a:rPr>
              <a:t>desconocía los recorridos programados declara que programaría su horario de llegada al paradero</a:t>
            </a:r>
            <a:r>
              <a:rPr lang="es-CL" dirty="0">
                <a:solidFill>
                  <a:srgbClr val="49596D"/>
                </a:solidFill>
              </a:rPr>
              <a:t> </a:t>
            </a:r>
            <a:r>
              <a:rPr lang="es-CL" dirty="0"/>
              <a:t>en el caso que supiera los horarios de pasada</a:t>
            </a:r>
          </a:p>
          <a:p>
            <a:pPr marL="800100" lvl="1" indent="-342900" algn="just">
              <a:lnSpc>
                <a:spcPts val="2780"/>
              </a:lnSpc>
              <a:buFont typeface="Wingdings" panose="05000000000000000000" pitchFamily="2" charset="2"/>
              <a:buChar char="q"/>
            </a:pPr>
            <a:r>
              <a:rPr lang="es-CL" b="1" dirty="0">
                <a:solidFill>
                  <a:srgbClr val="C00000"/>
                </a:solidFill>
              </a:rPr>
              <a:t>89% </a:t>
            </a:r>
            <a:r>
              <a:rPr lang="es-CL" dirty="0"/>
              <a:t>de los encuestados declara que la información de la señal es </a:t>
            </a:r>
            <a:r>
              <a:rPr lang="es-CL" b="1" dirty="0">
                <a:solidFill>
                  <a:srgbClr val="C00000"/>
                </a:solidFill>
              </a:rPr>
              <a:t>“Importante o Muy Importante”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sz="1600" dirty="0">
              <a:solidFill>
                <a:srgbClr val="49596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660E656-48A2-47AC-CE66-588BDDFA9ADA}"/>
              </a:ext>
            </a:extLst>
          </p:cNvPr>
          <p:cNvSpPr txBox="1"/>
          <p:nvPr/>
        </p:nvSpPr>
        <p:spPr>
          <a:xfrm>
            <a:off x="1215908" y="6310285"/>
            <a:ext cx="10598447" cy="781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80"/>
              </a:lnSpc>
            </a:pPr>
            <a:r>
              <a:rPr lang="es-CL" sz="1800" b="1" i="0" u="none" strike="noStrike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s-CL" sz="1000" b="1" i="1" u="none" strike="noStrike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  <a:hlinkClick r:id="rId3"/>
              </a:rPr>
              <a:t>https://repositorio.uchile.cl/handle/2250/172677</a:t>
            </a:r>
            <a:r>
              <a:rPr lang="es-CL" sz="1000" b="1" i="1" u="none" strike="noStrike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es-MX" sz="1000" b="1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Stier</a:t>
            </a:r>
            <a:r>
              <a:rPr lang="es-MX" sz="1000" b="1" i="1" dirty="0">
                <a:solidFill>
                  <a:srgbClr val="000000"/>
                </a:solidFill>
                <a:latin typeface="Open Sans" panose="020B0606030504020204" pitchFamily="34" charset="0"/>
              </a:rPr>
              <a:t>, H. </a:t>
            </a:r>
            <a:r>
              <a:rPr lang="es-MX" sz="10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Estimación de beneficios para servicios de buses operados con itinerarios. Memoria </a:t>
            </a:r>
            <a:r>
              <a:rPr lang="es-MX" sz="10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UCh</a:t>
            </a:r>
            <a:r>
              <a:rPr lang="es-MX" sz="1000" i="1" dirty="0">
                <a:solidFill>
                  <a:srgbClr val="000000"/>
                </a:solidFill>
                <a:latin typeface="Open Sans" panose="020B0606030504020204" pitchFamily="34" charset="0"/>
              </a:rPr>
              <a:t>, 2019.</a:t>
            </a:r>
            <a:endParaRPr lang="es-MX" sz="1000" b="0" i="1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>
              <a:lnSpc>
                <a:spcPts val="2780"/>
              </a:lnSpc>
            </a:pPr>
            <a:endParaRPr lang="es-CL" sz="1800" b="1" i="0" u="none" strike="noStrike" kern="1200" baseline="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CuadroTexto 20">
            <a:extLst>
              <a:ext uri="{FF2B5EF4-FFF2-40B4-BE49-F238E27FC236}">
                <a16:creationId xmlns:a16="http://schemas.microsoft.com/office/drawing/2014/main" id="{3F0AB628-A865-FE69-81C4-A917C1F91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ESTIMACIONES DE BENEFICIOS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EVALUACIÓN DE RESULTADOS</a:t>
            </a:r>
          </a:p>
        </p:txBody>
      </p:sp>
      <p:sp>
        <p:nvSpPr>
          <p:cNvPr id="6" name="Marcador de número de diapositiva 6">
            <a:extLst>
              <a:ext uri="{FF2B5EF4-FFF2-40B4-BE49-F238E27FC236}">
                <a16:creationId xmlns:a16="http://schemas.microsoft.com/office/drawing/2014/main" id="{BA5AF364-8076-7147-2C57-B1195F96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521680" cy="353562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12</a:t>
            </a:fld>
            <a:endParaRPr lang="es-CL" sz="1400">
              <a:solidFill>
                <a:srgbClr val="C92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6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6872E610-B6A3-4A41-9594-F6B766A31C73}"/>
              </a:ext>
            </a:extLst>
          </p:cNvPr>
          <p:cNvSpPr txBox="1"/>
          <p:nvPr/>
        </p:nvSpPr>
        <p:spPr>
          <a:xfrm>
            <a:off x="3520127" y="875101"/>
            <a:ext cx="4801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sz="3000" b="1" u="none" strike="noStrike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160 servicios </a:t>
            </a:r>
            <a:r>
              <a:rPr lang="es-ES" sz="3000" b="1" u="none" strike="noStrike" kern="120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midiéndose con puntualidad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CC4C966-47B9-4B93-8A4A-C2AE59F74F6A}"/>
              </a:ext>
            </a:extLst>
          </p:cNvPr>
          <p:cNvSpPr txBox="1"/>
          <p:nvPr/>
        </p:nvSpPr>
        <p:spPr>
          <a:xfrm>
            <a:off x="38987" y="2098158"/>
            <a:ext cx="32652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solidFill>
                  <a:srgbClr val="C00000"/>
                </a:solidFill>
              </a:rPr>
              <a:t>36</a:t>
            </a:r>
            <a:r>
              <a:rPr lang="es-ES" dirty="0">
                <a:solidFill>
                  <a:schemeClr val="dk1"/>
                </a:solidFill>
              </a:rPr>
              <a:t> servicios con más de 1 punto de control en ruta</a:t>
            </a: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solidFill>
                  <a:srgbClr val="C00000"/>
                </a:solidFill>
              </a:rPr>
              <a:t>124</a:t>
            </a:r>
            <a:r>
              <a:rPr lang="es-ES" dirty="0">
                <a:solidFill>
                  <a:schemeClr val="dk1"/>
                </a:solidFill>
              </a:rPr>
              <a:t> servicios con medición de puntualidad en 1 punto de control</a:t>
            </a: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0725C29-4F0B-4B23-864A-E7562D3FB886}"/>
              </a:ext>
            </a:extLst>
          </p:cNvPr>
          <p:cNvSpPr txBox="1"/>
          <p:nvPr/>
        </p:nvSpPr>
        <p:spPr>
          <a:xfrm>
            <a:off x="7995023" y="2266173"/>
            <a:ext cx="30211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solidFill>
                  <a:srgbClr val="C00000"/>
                </a:solidFill>
              </a:rPr>
              <a:t>14 </a:t>
            </a:r>
            <a:r>
              <a:rPr lang="es-ES" dirty="0">
                <a:solidFill>
                  <a:schemeClr val="dk1"/>
                </a:solidFill>
              </a:rPr>
              <a:t>servicios en horarios diurno laboral </a:t>
            </a:r>
            <a:endParaRPr lang="es-ES" b="1" dirty="0">
              <a:solidFill>
                <a:srgbClr val="C00000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solidFill>
                  <a:srgbClr val="C00000"/>
                </a:solidFill>
              </a:rPr>
              <a:t>19* </a:t>
            </a:r>
            <a:r>
              <a:rPr lang="es-ES" dirty="0">
                <a:solidFill>
                  <a:schemeClr val="dk1"/>
                </a:solidFill>
              </a:rPr>
              <a:t>servicios en horarios nocturnos</a:t>
            </a: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chemeClr val="dk1"/>
              </a:solidFill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676A98FA-0B77-8AC2-AAF9-0F135E71EC5F}"/>
              </a:ext>
            </a:extLst>
          </p:cNvPr>
          <p:cNvSpPr/>
          <p:nvPr/>
        </p:nvSpPr>
        <p:spPr>
          <a:xfrm>
            <a:off x="3450605" y="2220903"/>
            <a:ext cx="2387072" cy="2423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6C417731-9B35-39D4-FD80-89872871F700}"/>
              </a:ext>
            </a:extLst>
          </p:cNvPr>
          <p:cNvSpPr/>
          <p:nvPr/>
        </p:nvSpPr>
        <p:spPr>
          <a:xfrm>
            <a:off x="5072102" y="2174246"/>
            <a:ext cx="2502470" cy="242325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8438A34-7894-4168-55B7-A395715BD4EE}"/>
              </a:ext>
            </a:extLst>
          </p:cNvPr>
          <p:cNvSpPr/>
          <p:nvPr/>
        </p:nvSpPr>
        <p:spPr>
          <a:xfrm>
            <a:off x="4256505" y="3343625"/>
            <a:ext cx="2505548" cy="259873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79C833B-690A-D43B-4B2D-BB1150C59693}"/>
              </a:ext>
            </a:extLst>
          </p:cNvPr>
          <p:cNvSpPr txBox="1"/>
          <p:nvPr/>
        </p:nvSpPr>
        <p:spPr>
          <a:xfrm>
            <a:off x="4404982" y="5444207"/>
            <a:ext cx="2208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/>
              <a:t>LABORAL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5BB3EE-6907-DDB6-6970-534532E54341}"/>
              </a:ext>
            </a:extLst>
          </p:cNvPr>
          <p:cNvSpPr txBox="1"/>
          <p:nvPr/>
        </p:nvSpPr>
        <p:spPr>
          <a:xfrm>
            <a:off x="3477979" y="2326646"/>
            <a:ext cx="2208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/>
              <a:t>SÁBADO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7B09F37-06A9-271A-745D-CA1D11FE29A9}"/>
              </a:ext>
            </a:extLst>
          </p:cNvPr>
          <p:cNvSpPr txBox="1"/>
          <p:nvPr/>
        </p:nvSpPr>
        <p:spPr>
          <a:xfrm>
            <a:off x="5252886" y="2326646"/>
            <a:ext cx="2208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/>
              <a:t>DOMINGO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DDD99A1-B055-75D3-76E4-ABBE765987AF}"/>
              </a:ext>
            </a:extLst>
          </p:cNvPr>
          <p:cNvSpPr txBox="1"/>
          <p:nvPr/>
        </p:nvSpPr>
        <p:spPr>
          <a:xfrm>
            <a:off x="5124559" y="3542682"/>
            <a:ext cx="755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/>
              <a:t>33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5652E27-F1D7-73CC-E8E4-59ADD5206647}"/>
              </a:ext>
            </a:extLst>
          </p:cNvPr>
          <p:cNvSpPr txBox="1"/>
          <p:nvPr/>
        </p:nvSpPr>
        <p:spPr>
          <a:xfrm>
            <a:off x="5097503" y="2868228"/>
            <a:ext cx="755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/>
              <a:t>110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D17F2A6-0002-E39E-3958-0AFA4DF2FF37}"/>
              </a:ext>
            </a:extLst>
          </p:cNvPr>
          <p:cNvSpPr txBox="1"/>
          <p:nvPr/>
        </p:nvSpPr>
        <p:spPr>
          <a:xfrm>
            <a:off x="6032099" y="3052894"/>
            <a:ext cx="755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/>
              <a:t>16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CBE9C01-55DB-BD7E-2856-1D99D8F54B93}"/>
              </a:ext>
            </a:extLst>
          </p:cNvPr>
          <p:cNvSpPr txBox="1"/>
          <p:nvPr/>
        </p:nvSpPr>
        <p:spPr>
          <a:xfrm>
            <a:off x="5151534" y="4639345"/>
            <a:ext cx="755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/>
              <a:t>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836AA9-018E-2669-C41B-45300BE23ABD}"/>
              </a:ext>
            </a:extLst>
          </p:cNvPr>
          <p:cNvSpPr txBox="1"/>
          <p:nvPr/>
        </p:nvSpPr>
        <p:spPr>
          <a:xfrm>
            <a:off x="6207814" y="6343767"/>
            <a:ext cx="6094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* </a:t>
            </a:r>
            <a:r>
              <a:rPr lang="es-ES" sz="1200" dirty="0">
                <a:solidFill>
                  <a:srgbClr val="C00000"/>
                </a:solidFill>
              </a:rPr>
              <a:t>19 de una totalidad de 43 servicios operando en malla nocturna</a:t>
            </a:r>
            <a:endParaRPr lang="es-CL" dirty="0"/>
          </a:p>
        </p:txBody>
      </p:sp>
      <p:sp>
        <p:nvSpPr>
          <p:cNvPr id="5" name="Marcador de número de diapositiva 6">
            <a:extLst>
              <a:ext uri="{FF2B5EF4-FFF2-40B4-BE49-F238E27FC236}">
                <a16:creationId xmlns:a16="http://schemas.microsoft.com/office/drawing/2014/main" id="{C647AED7-325C-A31F-A089-B0B1E3E2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521680" cy="353562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13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9" name="CuadroTexto 20">
            <a:extLst>
              <a:ext uri="{FF2B5EF4-FFF2-40B4-BE49-F238E27FC236}">
                <a16:creationId xmlns:a16="http://schemas.microsoft.com/office/drawing/2014/main" id="{704F0043-8034-1026-85BA-D9B554673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PLAN DE ESCALAMIENTO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ESTADO Y PRÓXIMOS PASOS</a:t>
            </a:r>
          </a:p>
        </p:txBody>
      </p:sp>
    </p:spTree>
    <p:extLst>
      <p:ext uri="{BB962C8B-B14F-4D97-AF65-F5344CB8AC3E}">
        <p14:creationId xmlns:p14="http://schemas.microsoft.com/office/powerpoint/2010/main" val="36553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3" grpId="0" animBg="1"/>
      <p:bldP spid="4" grpId="0" animBg="1"/>
      <p:bldP spid="6" grpId="0" animBg="1"/>
      <p:bldP spid="10" grpId="0"/>
      <p:bldP spid="11" grpId="0"/>
      <p:bldP spid="12" grpId="0"/>
      <p:bldP spid="23" grpId="0"/>
      <p:bldP spid="25" grpId="0"/>
      <p:bldP spid="27" grpId="0"/>
      <p:bldP spid="3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5843" y="6292388"/>
            <a:ext cx="262508" cy="262508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43977F6-DA1F-84EF-5997-F55646032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42865"/>
              </p:ext>
            </p:extLst>
          </p:nvPr>
        </p:nvGraphicFramePr>
        <p:xfrm>
          <a:off x="783771" y="2210314"/>
          <a:ext cx="10314851" cy="3741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5100">
                  <a:extLst>
                    <a:ext uri="{9D8B030D-6E8A-4147-A177-3AD203B41FA5}">
                      <a16:colId xmlns:a16="http://schemas.microsoft.com/office/drawing/2014/main" val="3517309707"/>
                    </a:ext>
                  </a:extLst>
                </a:gridCol>
                <a:gridCol w="2454757">
                  <a:extLst>
                    <a:ext uri="{9D8B030D-6E8A-4147-A177-3AD203B41FA5}">
                      <a16:colId xmlns:a16="http://schemas.microsoft.com/office/drawing/2014/main" val="1549745986"/>
                    </a:ext>
                  </a:extLst>
                </a:gridCol>
                <a:gridCol w="2223545">
                  <a:extLst>
                    <a:ext uri="{9D8B030D-6E8A-4147-A177-3AD203B41FA5}">
                      <a16:colId xmlns:a16="http://schemas.microsoft.com/office/drawing/2014/main" val="1974923326"/>
                    </a:ext>
                  </a:extLst>
                </a:gridCol>
                <a:gridCol w="2521449">
                  <a:extLst>
                    <a:ext uri="{9D8B030D-6E8A-4147-A177-3AD203B41FA5}">
                      <a16:colId xmlns:a16="http://schemas.microsoft.com/office/drawing/2014/main" val="3069775061"/>
                    </a:ext>
                  </a:extLst>
                </a:gridCol>
              </a:tblGrid>
              <a:tr h="594848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s-ES" sz="20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INFORMACIÓN A USUARIOS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MX" sz="1800" b="1" i="0" dirty="0">
                          <a:solidFill>
                            <a:schemeClr val="bg1"/>
                          </a:solidFill>
                          <a:effectLst/>
                        </a:rPr>
                        <a:t>Febrero 2022</a:t>
                      </a:r>
                      <a:endParaRPr lang="es-MX" sz="18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MX" sz="1800" b="1" i="0" dirty="0">
                          <a:solidFill>
                            <a:schemeClr val="bg1"/>
                          </a:solidFill>
                          <a:effectLst/>
                        </a:rPr>
                        <a:t>Agosto 2022</a:t>
                      </a:r>
                      <a:endParaRPr lang="es-MX" sz="18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1er semestre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1172746"/>
                  </a:ext>
                </a:extLst>
              </a:tr>
              <a:tr h="59484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800" b="1" i="0" dirty="0">
                          <a:solidFill>
                            <a:schemeClr val="bg1"/>
                          </a:solidFill>
                          <a:effectLst/>
                        </a:rPr>
                        <a:t># Puntos de parada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205</a:t>
                      </a:r>
                      <a:r>
                        <a:rPr lang="es-ES" sz="1800" b="1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5712243"/>
                  </a:ext>
                </a:extLst>
              </a:tr>
              <a:tr h="4342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800" b="1" i="0" dirty="0">
                          <a:solidFill>
                            <a:schemeClr val="bg1"/>
                          </a:solidFill>
                          <a:effectLst/>
                        </a:rPr>
                        <a:t># Servicios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3991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acumulado del total de servicios del Sistema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5171632"/>
                  </a:ext>
                </a:extLst>
              </a:tr>
              <a:tr h="90061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0" dirty="0">
                          <a:solidFill>
                            <a:schemeClr val="bg1"/>
                          </a:solidFill>
                          <a:effectLst/>
                        </a:rPr>
                        <a:t>¿Qué servicios y paradas?</a:t>
                      </a:r>
                      <a:endParaRPr lang="es-E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i="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Paradas con mejores indicadores de puntualidad, </a:t>
                      </a:r>
                      <a:r>
                        <a:rPr lang="es-MX" sz="1400" b="1" i="0" kern="12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antigüedad y horarios programados todos los días</a:t>
                      </a:r>
                    </a:p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4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Paradas con altos cumplimientos en puntualidad en </a:t>
                      </a:r>
                      <a:r>
                        <a:rPr lang="es-ES" sz="1400" b="1" i="0" dirty="0">
                          <a:solidFill>
                            <a:srgbClr val="B00404"/>
                          </a:solidFill>
                          <a:effectLst/>
                          <a:latin typeface="Cambria" panose="02040503050406030204" pitchFamily="18" charset="0"/>
                        </a:rPr>
                        <a:t>fines de semana </a:t>
                      </a:r>
                      <a:r>
                        <a:rPr lang="es-ES" sz="1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y </a:t>
                      </a:r>
                      <a:r>
                        <a:rPr lang="es-ES" sz="1400" b="1" i="0" dirty="0">
                          <a:solidFill>
                            <a:srgbClr val="B00404"/>
                          </a:solidFill>
                          <a:effectLst/>
                          <a:latin typeface="Cambria" panose="02040503050406030204" pitchFamily="18" charset="0"/>
                        </a:rPr>
                        <a:t>alta demanda</a:t>
                      </a:r>
                      <a:endParaRPr lang="es-ES" sz="1400" b="1" i="0" dirty="0">
                        <a:solidFill>
                          <a:srgbClr val="B00404"/>
                        </a:solidFill>
                        <a:effectLst/>
                      </a:endParaRPr>
                    </a:p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4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Paradas pertenecientes a la </a:t>
                      </a:r>
                      <a:r>
                        <a:rPr lang="es-CL" sz="1400" b="1" i="0" kern="1200" dirty="0">
                          <a:solidFill>
                            <a:srgbClr val="B00404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malla nocturna</a:t>
                      </a:r>
                      <a:r>
                        <a:rPr lang="es-CL" sz="1400" b="0" i="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y que se encuentran en medición oficial en ruta, con </a:t>
                      </a:r>
                      <a:r>
                        <a:rPr lang="es-CL" sz="1400" b="1" i="0" kern="1200" dirty="0">
                          <a:solidFill>
                            <a:srgbClr val="B00404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operación entre las 00:00 y 05:30</a:t>
                      </a:r>
                    </a:p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4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1593245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A8CC1FAE-886A-EDA0-9B45-00DA1FAF1ACB}"/>
              </a:ext>
            </a:extLst>
          </p:cNvPr>
          <p:cNvSpPr txBox="1"/>
          <p:nvPr/>
        </p:nvSpPr>
        <p:spPr>
          <a:xfrm>
            <a:off x="7071965" y="6404745"/>
            <a:ext cx="4184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u="none" strike="noStrike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s-ES" sz="1600" dirty="0"/>
              <a:t>205 paradas de 4.371 con operación nocturna</a:t>
            </a:r>
            <a:endParaRPr lang="es-CL" sz="1600" dirty="0"/>
          </a:p>
        </p:txBody>
      </p:sp>
      <p:sp>
        <p:nvSpPr>
          <p:cNvPr id="4" name="Marcador de número de diapositiva 6">
            <a:extLst>
              <a:ext uri="{FF2B5EF4-FFF2-40B4-BE49-F238E27FC236}">
                <a16:creationId xmlns:a16="http://schemas.microsoft.com/office/drawing/2014/main" id="{7211B853-CAF8-875B-0DD3-E30AAC0D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521680" cy="353562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14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7" name="CuadroTexto 20">
            <a:extLst>
              <a:ext uri="{FF2B5EF4-FFF2-40B4-BE49-F238E27FC236}">
                <a16:creationId xmlns:a16="http://schemas.microsoft.com/office/drawing/2014/main" id="{3A76CEDC-2CEA-4A74-4436-94C83F6A1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PLAN DE ESCALAMIENTO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ESTADO Y PRÓXIMOS PASOS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0A493A-04EF-CEDA-1894-D5FF0D294363}"/>
              </a:ext>
            </a:extLst>
          </p:cNvPr>
          <p:cNvSpPr txBox="1"/>
          <p:nvPr/>
        </p:nvSpPr>
        <p:spPr>
          <a:xfrm>
            <a:off x="342078" y="1070965"/>
            <a:ext cx="10082082" cy="78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los </a:t>
            </a:r>
            <a:r>
              <a:rPr lang="es-CL" b="1" dirty="0">
                <a:solidFill>
                  <a:srgbClr val="C00000"/>
                </a:solidFill>
              </a:rPr>
              <a:t>próximos meses avanzaremos </a:t>
            </a: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nuevos servicios y paradas informadas a las personas usuarias, con </a:t>
            </a:r>
            <a:r>
              <a:rPr lang="es-CL" b="1" dirty="0">
                <a:solidFill>
                  <a:srgbClr val="C00000"/>
                </a:solidFill>
              </a:rPr>
              <a:t>foco en servicios nocturnos y horarios de baja frecuencia</a:t>
            </a:r>
          </a:p>
        </p:txBody>
      </p:sp>
    </p:spTree>
    <p:extLst>
      <p:ext uri="{BB962C8B-B14F-4D97-AF65-F5344CB8AC3E}">
        <p14:creationId xmlns:p14="http://schemas.microsoft.com/office/powerpoint/2010/main" val="10607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87DCA1D6-6F06-4934-8443-6699167CE2BD}"/>
              </a:ext>
            </a:extLst>
          </p:cNvPr>
          <p:cNvSpPr/>
          <p:nvPr/>
        </p:nvSpPr>
        <p:spPr>
          <a:xfrm>
            <a:off x="0" y="567938"/>
            <a:ext cx="10992535" cy="1852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80"/>
              </a:lnSpc>
            </a:pPr>
            <a:endParaRPr lang="es-CL" sz="1600" dirty="0">
              <a:solidFill>
                <a:srgbClr val="49596D"/>
              </a:solidFill>
            </a:endParaRPr>
          </a:p>
          <a:p>
            <a:pPr marL="342900" lvl="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sz="1600" dirty="0">
              <a:solidFill>
                <a:srgbClr val="49596D"/>
              </a:solidFill>
            </a:endParaRPr>
          </a:p>
          <a:p>
            <a:pPr marL="342900" lvl="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sz="1600" dirty="0">
              <a:solidFill>
                <a:srgbClr val="49596D"/>
              </a:solidFill>
            </a:endParaRPr>
          </a:p>
          <a:p>
            <a:pPr lvl="0">
              <a:lnSpc>
                <a:spcPts val="2780"/>
              </a:lnSpc>
            </a:pPr>
            <a:endParaRPr lang="es-CL" sz="1600" dirty="0">
              <a:solidFill>
                <a:srgbClr val="49596D"/>
              </a:solidFill>
            </a:endParaRPr>
          </a:p>
          <a:p>
            <a:pPr marL="342900" lvl="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sz="1600" dirty="0">
              <a:solidFill>
                <a:srgbClr val="49596D"/>
              </a:solidFill>
            </a:endParaRPr>
          </a:p>
        </p:txBody>
      </p:sp>
      <p:sp>
        <p:nvSpPr>
          <p:cNvPr id="19" name="CuadroTexto 20">
            <a:extLst>
              <a:ext uri="{FF2B5EF4-FFF2-40B4-BE49-F238E27FC236}">
                <a16:creationId xmlns:a16="http://schemas.microsoft.com/office/drawing/2014/main" id="{56F41F16-3DED-4045-9399-40B9969C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PUNTUALIDAD EN TRANSANTIAGO - RED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PROCESO DE IMPLEMENTACIÓN</a:t>
            </a:r>
          </a:p>
        </p:txBody>
      </p:sp>
      <p:grpSp>
        <p:nvGrpSpPr>
          <p:cNvPr id="11" name="Group 118">
            <a:extLst>
              <a:ext uri="{FF2B5EF4-FFF2-40B4-BE49-F238E27FC236}">
                <a16:creationId xmlns:a16="http://schemas.microsoft.com/office/drawing/2014/main" id="{DE63938A-647A-4979-9EF3-25D7D838DD90}"/>
              </a:ext>
            </a:extLst>
          </p:cNvPr>
          <p:cNvGrpSpPr/>
          <p:nvPr/>
        </p:nvGrpSpPr>
        <p:grpSpPr>
          <a:xfrm>
            <a:off x="356011" y="1246473"/>
            <a:ext cx="451473" cy="739550"/>
            <a:chOff x="1994399" y="2158871"/>
            <a:chExt cx="589804" cy="728170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D4362B3-732C-42F7-997D-38A43D856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4399" y="2158871"/>
              <a:ext cx="459824" cy="728170"/>
            </a:xfrm>
            <a:custGeom>
              <a:avLst/>
              <a:gdLst>
                <a:gd name="T0" fmla="*/ 139 w 139"/>
                <a:gd name="T1" fmla="*/ 218 h 218"/>
                <a:gd name="T2" fmla="*/ 139 w 139"/>
                <a:gd name="T3" fmla="*/ 0 h 218"/>
                <a:gd name="T4" fmla="*/ 109 w 139"/>
                <a:gd name="T5" fmla="*/ 0 h 218"/>
                <a:gd name="T6" fmla="*/ 0 w 139"/>
                <a:gd name="T7" fmla="*/ 109 h 218"/>
                <a:gd name="T8" fmla="*/ 0 w 139"/>
                <a:gd name="T9" fmla="*/ 109 h 218"/>
                <a:gd name="T10" fmla="*/ 109 w 139"/>
                <a:gd name="T11" fmla="*/ 218 h 218"/>
                <a:gd name="T12" fmla="*/ 139 w 139"/>
                <a:gd name="T1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218">
                  <a:moveTo>
                    <a:pt x="139" y="218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49" y="0"/>
                    <a:pt x="0" y="49"/>
                    <a:pt x="0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69"/>
                    <a:pt x="49" y="218"/>
                    <a:pt x="109" y="218"/>
                  </a:cubicBezTo>
                  <a:lnTo>
                    <a:pt x="139" y="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4EBE53B4-15E3-43CC-8498-2DD45D892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884" y="2158871"/>
              <a:ext cx="166319" cy="7281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8C7D272-1899-4008-A916-4F8A223D0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4399" y="2523655"/>
              <a:ext cx="585611" cy="363386"/>
            </a:xfrm>
            <a:custGeom>
              <a:avLst/>
              <a:gdLst>
                <a:gd name="T0" fmla="*/ 0 w 177"/>
                <a:gd name="T1" fmla="*/ 0 h 109"/>
                <a:gd name="T2" fmla="*/ 177 w 177"/>
                <a:gd name="T3" fmla="*/ 0 h 109"/>
                <a:gd name="T4" fmla="*/ 177 w 177"/>
                <a:gd name="T5" fmla="*/ 109 h 109"/>
                <a:gd name="T6" fmla="*/ 139 w 177"/>
                <a:gd name="T7" fmla="*/ 109 h 109"/>
                <a:gd name="T8" fmla="*/ 128 w 177"/>
                <a:gd name="T9" fmla="*/ 109 h 109"/>
                <a:gd name="T10" fmla="*/ 109 w 177"/>
                <a:gd name="T11" fmla="*/ 109 h 109"/>
                <a:gd name="T12" fmla="*/ 0 w 177"/>
                <a:gd name="T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109">
                  <a:moveTo>
                    <a:pt x="0" y="0"/>
                  </a:moveTo>
                  <a:cubicBezTo>
                    <a:pt x="177" y="0"/>
                    <a:pt x="177" y="0"/>
                    <a:pt x="177" y="0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28" y="109"/>
                    <a:pt x="128" y="109"/>
                    <a:pt x="128" y="109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49" y="109"/>
                    <a:pt x="0" y="60"/>
                    <a:pt x="0" y="0"/>
                  </a:cubicBezTo>
                  <a:close/>
                </a:path>
              </a:pathLst>
            </a:custGeom>
            <a:solidFill>
              <a:srgbClr val="333333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5" name="Group 137">
            <a:extLst>
              <a:ext uri="{FF2B5EF4-FFF2-40B4-BE49-F238E27FC236}">
                <a16:creationId xmlns:a16="http://schemas.microsoft.com/office/drawing/2014/main" id="{F65A3BD7-7701-4ADD-A2A5-63888EFFE02B}"/>
              </a:ext>
            </a:extLst>
          </p:cNvPr>
          <p:cNvGrpSpPr/>
          <p:nvPr/>
        </p:nvGrpSpPr>
        <p:grpSpPr>
          <a:xfrm>
            <a:off x="11637968" y="1243582"/>
            <a:ext cx="262509" cy="739550"/>
            <a:chOff x="7731276" y="3990975"/>
            <a:chExt cx="422125" cy="827088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622C646E-410D-4A5D-AD14-11A40FB5E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120" y="3990975"/>
              <a:ext cx="411280" cy="827088"/>
            </a:xfrm>
            <a:custGeom>
              <a:avLst/>
              <a:gdLst>
                <a:gd name="T0" fmla="*/ 261 w 261"/>
                <a:gd name="T1" fmla="*/ 261 h 521"/>
                <a:gd name="T2" fmla="*/ 0 w 261"/>
                <a:gd name="T3" fmla="*/ 0 h 521"/>
                <a:gd name="T4" fmla="*/ 0 w 261"/>
                <a:gd name="T5" fmla="*/ 521 h 521"/>
                <a:gd name="T6" fmla="*/ 261 w 261"/>
                <a:gd name="T7" fmla="*/ 26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521">
                  <a:moveTo>
                    <a:pt x="261" y="261"/>
                  </a:moveTo>
                  <a:lnTo>
                    <a:pt x="0" y="0"/>
                  </a:lnTo>
                  <a:lnTo>
                    <a:pt x="0" y="521"/>
                  </a:lnTo>
                  <a:lnTo>
                    <a:pt x="261" y="261"/>
                  </a:lnTo>
                  <a:close/>
                </a:path>
              </a:pathLst>
            </a:custGeom>
            <a:solidFill>
              <a:srgbClr val="ECA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F3B23B8-2823-4F96-8BF6-66E103BD0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7988" y="4283075"/>
              <a:ext cx="125413" cy="242888"/>
            </a:xfrm>
            <a:custGeom>
              <a:avLst/>
              <a:gdLst>
                <a:gd name="T0" fmla="*/ 79 w 79"/>
                <a:gd name="T1" fmla="*/ 77 h 153"/>
                <a:gd name="T2" fmla="*/ 0 w 79"/>
                <a:gd name="T3" fmla="*/ 153 h 153"/>
                <a:gd name="T4" fmla="*/ 0 w 79"/>
                <a:gd name="T5" fmla="*/ 0 h 153"/>
                <a:gd name="T6" fmla="*/ 0 w 79"/>
                <a:gd name="T7" fmla="*/ 0 h 153"/>
                <a:gd name="T8" fmla="*/ 79 w 79"/>
                <a:gd name="T9" fmla="*/ 7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53">
                  <a:moveTo>
                    <a:pt x="79" y="77"/>
                  </a:moveTo>
                  <a:lnTo>
                    <a:pt x="0" y="153"/>
                  </a:lnTo>
                  <a:lnTo>
                    <a:pt x="0" y="0"/>
                  </a:lnTo>
                  <a:lnTo>
                    <a:pt x="0" y="0"/>
                  </a:lnTo>
                  <a:lnTo>
                    <a:pt x="79" y="7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2415D215-1B45-462C-9C16-FAFA84BD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276" y="4405313"/>
              <a:ext cx="422125" cy="412750"/>
            </a:xfrm>
            <a:custGeom>
              <a:avLst/>
              <a:gdLst>
                <a:gd name="T0" fmla="*/ 261 w 261"/>
                <a:gd name="T1" fmla="*/ 0 h 260"/>
                <a:gd name="T2" fmla="*/ 0 w 261"/>
                <a:gd name="T3" fmla="*/ 260 h 260"/>
                <a:gd name="T4" fmla="*/ 0 w 261"/>
                <a:gd name="T5" fmla="*/ 0 h 260"/>
                <a:gd name="T6" fmla="*/ 261 w 261"/>
                <a:gd name="T7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260">
                  <a:moveTo>
                    <a:pt x="261" y="0"/>
                  </a:moveTo>
                  <a:lnTo>
                    <a:pt x="0" y="260"/>
                  </a:lnTo>
                  <a:lnTo>
                    <a:pt x="0" y="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333333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3" name="Group 4">
            <a:extLst>
              <a:ext uri="{FF2B5EF4-FFF2-40B4-BE49-F238E27FC236}">
                <a16:creationId xmlns:a16="http://schemas.microsoft.com/office/drawing/2014/main" id="{5DAD4DC3-1B90-4324-A9F9-01A3019A8300}"/>
              </a:ext>
            </a:extLst>
          </p:cNvPr>
          <p:cNvGrpSpPr/>
          <p:nvPr/>
        </p:nvGrpSpPr>
        <p:grpSpPr>
          <a:xfrm>
            <a:off x="1214915" y="2023904"/>
            <a:ext cx="551992" cy="816672"/>
            <a:chOff x="5757807" y="2732605"/>
            <a:chExt cx="551992" cy="816672"/>
          </a:xfrm>
          <a:solidFill>
            <a:srgbClr val="7030A0"/>
          </a:solidFill>
        </p:grpSpPr>
        <p:cxnSp>
          <p:nvCxnSpPr>
            <p:cNvPr id="24" name="Straight Connector 147">
              <a:extLst>
                <a:ext uri="{FF2B5EF4-FFF2-40B4-BE49-F238E27FC236}">
                  <a16:creationId xmlns:a16="http://schemas.microsoft.com/office/drawing/2014/main" id="{AAF0CDB8-71DC-4231-A374-FF1370E8458F}"/>
                </a:ext>
              </a:extLst>
            </p:cNvPr>
            <p:cNvCxnSpPr/>
            <p:nvPr/>
          </p:nvCxnSpPr>
          <p:spPr>
            <a:xfrm rot="10800000">
              <a:off x="6033804" y="2732605"/>
              <a:ext cx="0" cy="360191"/>
            </a:xfrm>
            <a:prstGeom prst="line">
              <a:avLst/>
            </a:prstGeom>
            <a:grpFill/>
            <a:ln w="19050">
              <a:solidFill>
                <a:srgbClr val="7030A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148">
              <a:extLst>
                <a:ext uri="{FF2B5EF4-FFF2-40B4-BE49-F238E27FC236}">
                  <a16:creationId xmlns:a16="http://schemas.microsoft.com/office/drawing/2014/main" id="{62A50224-15CD-4F80-95E1-8509C9BD4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7807" y="2997285"/>
              <a:ext cx="551992" cy="55199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6" name="Text Placeholder 33">
            <a:extLst>
              <a:ext uri="{FF2B5EF4-FFF2-40B4-BE49-F238E27FC236}">
                <a16:creationId xmlns:a16="http://schemas.microsoft.com/office/drawing/2014/main" id="{BD2005BF-3A79-4C10-9359-5D7E3663596B}"/>
              </a:ext>
            </a:extLst>
          </p:cNvPr>
          <p:cNvSpPr txBox="1">
            <a:spLocks/>
          </p:cNvSpPr>
          <p:nvPr/>
        </p:nvSpPr>
        <p:spPr>
          <a:xfrm>
            <a:off x="254465" y="2917076"/>
            <a:ext cx="2583572" cy="42514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200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Inicio</a:t>
            </a:r>
            <a:r>
              <a:rPr lang="en-AU" sz="12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Pilotos</a:t>
            </a:r>
            <a:r>
              <a:rPr lang="en-AU" sz="1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de Servicios con </a:t>
            </a:r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Puntualidad</a:t>
            </a:r>
            <a:r>
              <a:rPr lang="en-AU" sz="1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AU" sz="12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(~10 Servicios)</a:t>
            </a:r>
          </a:p>
          <a:p>
            <a:r>
              <a:rPr lang="en-AU" sz="1200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Monitoreo</a:t>
            </a:r>
            <a:r>
              <a:rPr lang="en-AU" sz="12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AU" sz="1200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servicios</a:t>
            </a:r>
            <a:r>
              <a:rPr lang="en-AU" sz="12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AU" sz="1200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ajustes</a:t>
            </a:r>
            <a:r>
              <a:rPr lang="en-AU" sz="12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AU" sz="1200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operativos</a:t>
            </a:r>
            <a:r>
              <a:rPr lang="en-AU" sz="12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y </a:t>
            </a:r>
            <a:r>
              <a:rPr lang="en-AU" sz="1200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creación</a:t>
            </a:r>
            <a:r>
              <a:rPr lang="en-AU" sz="12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AU" sz="1200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máquinas</a:t>
            </a:r>
            <a:r>
              <a:rPr lang="en-AU" sz="12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AU" sz="1200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tecnológicas</a:t>
            </a:r>
            <a:endParaRPr lang="en-AU" sz="1200" dirty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9D392FBC-6DDB-468F-8D68-F6ED3C4FDDC1}"/>
              </a:ext>
            </a:extLst>
          </p:cNvPr>
          <p:cNvSpPr txBox="1">
            <a:spLocks/>
          </p:cNvSpPr>
          <p:nvPr/>
        </p:nvSpPr>
        <p:spPr>
          <a:xfrm>
            <a:off x="3426518" y="2871518"/>
            <a:ext cx="2228114" cy="125963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200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Primeros</a:t>
            </a:r>
            <a:r>
              <a:rPr lang="en-AU" sz="12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AU" sz="1200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pilotos</a:t>
            </a:r>
            <a:r>
              <a:rPr lang="en-AU" sz="12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información</a:t>
            </a:r>
            <a:r>
              <a:rPr lang="en-AU" sz="1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usuarios</a:t>
            </a:r>
            <a:r>
              <a:rPr lang="en-AU" sz="1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en</a:t>
            </a:r>
            <a:r>
              <a:rPr lang="en-AU" sz="1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paraderos</a:t>
            </a:r>
            <a:r>
              <a:rPr lang="en-AU" sz="1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y </a:t>
            </a:r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página</a:t>
            </a:r>
            <a:r>
              <a:rPr lang="en-AU" sz="1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web</a:t>
            </a:r>
          </a:p>
          <a:p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Primeros</a:t>
            </a:r>
            <a:r>
              <a:rPr lang="en-AU" sz="1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estudios</a:t>
            </a:r>
            <a:r>
              <a:rPr lang="en-AU" sz="1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satisfacción</a:t>
            </a:r>
            <a:r>
              <a:rPr lang="en-AU" sz="1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AU" sz="12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usuarios</a:t>
            </a:r>
            <a:endParaRPr lang="en-AU" sz="1200" b="1" dirty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897A0CA3-F4AE-4E72-925C-B2E1B141B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062" y="1245679"/>
            <a:ext cx="4775138" cy="74158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2015-2018</a:t>
            </a:r>
            <a:endParaRPr lang="id-ID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4" name="Group 134">
            <a:extLst>
              <a:ext uri="{FF2B5EF4-FFF2-40B4-BE49-F238E27FC236}">
                <a16:creationId xmlns:a16="http://schemas.microsoft.com/office/drawing/2014/main" id="{DC461314-679C-4F33-97B9-5C4466DCE836}"/>
              </a:ext>
            </a:extLst>
          </p:cNvPr>
          <p:cNvGrpSpPr/>
          <p:nvPr/>
        </p:nvGrpSpPr>
        <p:grpSpPr>
          <a:xfrm>
            <a:off x="7519699" y="1251518"/>
            <a:ext cx="2709602" cy="716565"/>
            <a:chOff x="5994354" y="4266273"/>
            <a:chExt cx="382878" cy="532444"/>
          </a:xfrm>
          <a:solidFill>
            <a:srgbClr val="C00000"/>
          </a:solidFill>
        </p:grpSpPr>
        <p:sp>
          <p:nvSpPr>
            <p:cNvPr id="35" name="Rectangle 16">
              <a:extLst>
                <a:ext uri="{FF2B5EF4-FFF2-40B4-BE49-F238E27FC236}">
                  <a16:creationId xmlns:a16="http://schemas.microsoft.com/office/drawing/2014/main" id="{9FBBE493-C88A-40E8-881E-033E0DAA9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354" y="4266273"/>
              <a:ext cx="382215" cy="532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2020 – 2021</a:t>
              </a:r>
            </a:p>
          </p:txBody>
        </p:sp>
        <p:sp>
          <p:nvSpPr>
            <p:cNvPr id="36" name="Rectangle 17">
              <a:extLst>
                <a:ext uri="{FF2B5EF4-FFF2-40B4-BE49-F238E27FC236}">
                  <a16:creationId xmlns:a16="http://schemas.microsoft.com/office/drawing/2014/main" id="{56A7BE94-D1C0-435B-8DE4-9DFE155E5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017" y="4542854"/>
              <a:ext cx="382215" cy="255863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66D02BC9-48DE-4447-A514-D4EE8C35BA4B}"/>
              </a:ext>
            </a:extLst>
          </p:cNvPr>
          <p:cNvSpPr txBox="1">
            <a:spLocks/>
          </p:cNvSpPr>
          <p:nvPr/>
        </p:nvSpPr>
        <p:spPr>
          <a:xfrm>
            <a:off x="7800705" y="2963599"/>
            <a:ext cx="2093150" cy="260609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En respuesta a la </a:t>
            </a:r>
            <a:r>
              <a:rPr lang="es-MX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pandemia, cambió radicalmente la oferta de transporte</a:t>
            </a:r>
            <a:r>
              <a:rPr lang="es-MX" sz="1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, ajustándose nuevamente el plan</a:t>
            </a:r>
          </a:p>
          <a:p>
            <a:r>
              <a:rPr lang="es-MX" sz="1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Se realizaron </a:t>
            </a:r>
            <a:r>
              <a:rPr lang="es-MX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estudios para definir la señal de parada </a:t>
            </a:r>
            <a:r>
              <a:rPr lang="es-MX" sz="12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con la que se informaría en terreno</a:t>
            </a:r>
          </a:p>
          <a:p>
            <a:endParaRPr lang="es-MX" sz="12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s-MX" sz="12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s-ES" sz="12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36BBE78A-C17A-46BA-A44E-871396B03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127" y="4349220"/>
            <a:ext cx="1193598" cy="186846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BC918C04-7C58-42CD-8BB8-86F07C96E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7" y="4063882"/>
            <a:ext cx="926915" cy="2384739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585FCB8B-A165-45CA-BB61-EF01343536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767"/>
          <a:stretch/>
        </p:blipFill>
        <p:spPr>
          <a:xfrm>
            <a:off x="5239673" y="4287116"/>
            <a:ext cx="2413277" cy="2075972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D5F57988-68A7-4C82-A04D-4234BBA35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031" y="4349220"/>
            <a:ext cx="1167237" cy="1868467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62A94BC0-1767-49C7-BAD5-6762AC1C8C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6" r="16071"/>
          <a:stretch/>
        </p:blipFill>
        <p:spPr>
          <a:xfrm>
            <a:off x="3807004" y="4300521"/>
            <a:ext cx="1467545" cy="2073125"/>
          </a:xfrm>
          <a:prstGeom prst="rect">
            <a:avLst/>
          </a:prstGeom>
        </p:spPr>
      </p:pic>
      <p:sp>
        <p:nvSpPr>
          <p:cNvPr id="44" name="Rectangle 16">
            <a:extLst>
              <a:ext uri="{FF2B5EF4-FFF2-40B4-BE49-F238E27FC236}">
                <a16:creationId xmlns:a16="http://schemas.microsoft.com/office/drawing/2014/main" id="{A4BD5489-909D-4C87-A757-2DF1EB649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887" y="1248598"/>
            <a:ext cx="1926771" cy="72553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2019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479E9268-E3B7-4961-AE24-CCCB54075015}"/>
              </a:ext>
            </a:extLst>
          </p:cNvPr>
          <p:cNvSpPr txBox="1">
            <a:spLocks/>
          </p:cNvSpPr>
          <p:nvPr/>
        </p:nvSpPr>
        <p:spPr>
          <a:xfrm>
            <a:off x="5739404" y="2958176"/>
            <a:ext cx="2093150" cy="172684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dirty="0">
                <a:solidFill>
                  <a:srgbClr val="B48900"/>
                </a:solidFill>
                <a:latin typeface="Calibri" charset="0"/>
                <a:ea typeface="Calibri" charset="0"/>
                <a:cs typeface="Calibri" charset="0"/>
              </a:rPr>
              <a:t>Comienzo </a:t>
            </a:r>
            <a:r>
              <a:rPr lang="es-MX" sz="1200" b="1" dirty="0">
                <a:solidFill>
                  <a:srgbClr val="B48900"/>
                </a:solidFill>
                <a:latin typeface="Calibri" charset="0"/>
                <a:ea typeface="Calibri" charset="0"/>
                <a:cs typeface="Calibri" charset="0"/>
              </a:rPr>
              <a:t>pilotos servicios </a:t>
            </a:r>
            <a:br>
              <a:rPr lang="es-MX" sz="1200" b="1" dirty="0">
                <a:solidFill>
                  <a:srgbClr val="B489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s-MX" sz="1200" b="1" dirty="0">
                <a:solidFill>
                  <a:srgbClr val="B48900"/>
                </a:solidFill>
                <a:latin typeface="Calibri" charset="0"/>
                <a:ea typeface="Calibri" charset="0"/>
                <a:cs typeface="Calibri" charset="0"/>
              </a:rPr>
              <a:t>de fin de semana</a:t>
            </a:r>
          </a:p>
          <a:p>
            <a:r>
              <a:rPr lang="es-MX" sz="1200" dirty="0">
                <a:solidFill>
                  <a:srgbClr val="B48900"/>
                </a:solidFill>
                <a:latin typeface="Calibri" charset="0"/>
                <a:ea typeface="Calibri" charset="0"/>
                <a:cs typeface="Calibri" charset="0"/>
              </a:rPr>
              <a:t>Escalamiento postergado por </a:t>
            </a:r>
            <a:r>
              <a:rPr lang="es-MX" sz="1200" b="1" dirty="0">
                <a:solidFill>
                  <a:srgbClr val="B48900"/>
                </a:solidFill>
                <a:latin typeface="Calibri" charset="0"/>
                <a:ea typeface="Calibri" charset="0"/>
                <a:cs typeface="Calibri" charset="0"/>
              </a:rPr>
              <a:t>estallido social</a:t>
            </a:r>
          </a:p>
          <a:p>
            <a:endParaRPr lang="es-MX" sz="12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s-MX" sz="12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s-MX" sz="12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s-ES" sz="12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6" name="Group 4">
            <a:extLst>
              <a:ext uri="{FF2B5EF4-FFF2-40B4-BE49-F238E27FC236}">
                <a16:creationId xmlns:a16="http://schemas.microsoft.com/office/drawing/2014/main" id="{2E3FDCBF-E51F-429C-98FA-BC8165F9E4BF}"/>
              </a:ext>
            </a:extLst>
          </p:cNvPr>
          <p:cNvGrpSpPr/>
          <p:nvPr/>
        </p:nvGrpSpPr>
        <p:grpSpPr>
          <a:xfrm>
            <a:off x="3932513" y="2005606"/>
            <a:ext cx="551992" cy="816672"/>
            <a:chOff x="5757807" y="2732605"/>
            <a:chExt cx="551992" cy="816672"/>
          </a:xfrm>
          <a:solidFill>
            <a:srgbClr val="7030A0"/>
          </a:solidFill>
        </p:grpSpPr>
        <p:cxnSp>
          <p:nvCxnSpPr>
            <p:cNvPr id="47" name="Straight Connector 147">
              <a:extLst>
                <a:ext uri="{FF2B5EF4-FFF2-40B4-BE49-F238E27FC236}">
                  <a16:creationId xmlns:a16="http://schemas.microsoft.com/office/drawing/2014/main" id="{9D55BF2D-33DB-45B1-B7B8-42FDCC11A15F}"/>
                </a:ext>
              </a:extLst>
            </p:cNvPr>
            <p:cNvCxnSpPr/>
            <p:nvPr/>
          </p:nvCxnSpPr>
          <p:spPr>
            <a:xfrm rot="10800000">
              <a:off x="6033804" y="2732605"/>
              <a:ext cx="0" cy="360191"/>
            </a:xfrm>
            <a:prstGeom prst="line">
              <a:avLst/>
            </a:prstGeom>
            <a:grpFill/>
            <a:ln w="19050">
              <a:solidFill>
                <a:srgbClr val="7030A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148">
              <a:extLst>
                <a:ext uri="{FF2B5EF4-FFF2-40B4-BE49-F238E27FC236}">
                  <a16:creationId xmlns:a16="http://schemas.microsoft.com/office/drawing/2014/main" id="{72E6D14E-0EEA-4BEB-A0CC-D124F0E632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7807" y="2997285"/>
              <a:ext cx="551992" cy="55199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9" name="Group 4">
            <a:extLst>
              <a:ext uri="{FF2B5EF4-FFF2-40B4-BE49-F238E27FC236}">
                <a16:creationId xmlns:a16="http://schemas.microsoft.com/office/drawing/2014/main" id="{74736AA9-2C16-4413-B027-5084F387D558}"/>
              </a:ext>
            </a:extLst>
          </p:cNvPr>
          <p:cNvGrpSpPr/>
          <p:nvPr/>
        </p:nvGrpSpPr>
        <p:grpSpPr>
          <a:xfrm>
            <a:off x="6431441" y="1985544"/>
            <a:ext cx="551992" cy="816672"/>
            <a:chOff x="5757807" y="2732605"/>
            <a:chExt cx="551992" cy="816672"/>
          </a:xfrm>
          <a:solidFill>
            <a:srgbClr val="FFC000"/>
          </a:solidFill>
        </p:grpSpPr>
        <p:cxnSp>
          <p:nvCxnSpPr>
            <p:cNvPr id="50" name="Straight Connector 147">
              <a:extLst>
                <a:ext uri="{FF2B5EF4-FFF2-40B4-BE49-F238E27FC236}">
                  <a16:creationId xmlns:a16="http://schemas.microsoft.com/office/drawing/2014/main" id="{DB866C96-555C-488F-A3D9-4AF89957A96C}"/>
                </a:ext>
              </a:extLst>
            </p:cNvPr>
            <p:cNvCxnSpPr/>
            <p:nvPr/>
          </p:nvCxnSpPr>
          <p:spPr>
            <a:xfrm rot="10800000">
              <a:off x="6033804" y="2732605"/>
              <a:ext cx="0" cy="360191"/>
            </a:xfrm>
            <a:prstGeom prst="line">
              <a:avLst/>
            </a:prstGeom>
            <a:grpFill/>
            <a:ln w="19050">
              <a:solidFill>
                <a:srgbClr val="FFC00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148">
              <a:extLst>
                <a:ext uri="{FF2B5EF4-FFF2-40B4-BE49-F238E27FC236}">
                  <a16:creationId xmlns:a16="http://schemas.microsoft.com/office/drawing/2014/main" id="{D2F23661-B4BE-41EB-883F-33064E635F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7807" y="2997285"/>
              <a:ext cx="551992" cy="551992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CCB60B9F-DE31-42F5-B4C1-50315366894C}"/>
              </a:ext>
            </a:extLst>
          </p:cNvPr>
          <p:cNvGrpSpPr/>
          <p:nvPr/>
        </p:nvGrpSpPr>
        <p:grpSpPr>
          <a:xfrm>
            <a:off x="8797375" y="1970302"/>
            <a:ext cx="551992" cy="816672"/>
            <a:chOff x="5757807" y="2732605"/>
            <a:chExt cx="551992" cy="816672"/>
          </a:xfrm>
          <a:solidFill>
            <a:srgbClr val="B00404"/>
          </a:solidFill>
        </p:grpSpPr>
        <p:cxnSp>
          <p:nvCxnSpPr>
            <p:cNvPr id="53" name="Straight Connector 147">
              <a:extLst>
                <a:ext uri="{FF2B5EF4-FFF2-40B4-BE49-F238E27FC236}">
                  <a16:creationId xmlns:a16="http://schemas.microsoft.com/office/drawing/2014/main" id="{907A6F2A-E192-4C72-AC50-81D5749A7C6B}"/>
                </a:ext>
              </a:extLst>
            </p:cNvPr>
            <p:cNvCxnSpPr/>
            <p:nvPr/>
          </p:nvCxnSpPr>
          <p:spPr>
            <a:xfrm rot="10800000">
              <a:off x="6033804" y="2732605"/>
              <a:ext cx="0" cy="360191"/>
            </a:xfrm>
            <a:prstGeom prst="line">
              <a:avLst/>
            </a:prstGeom>
            <a:grpFill/>
            <a:ln w="19050">
              <a:solidFill>
                <a:srgbClr val="B00404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148">
              <a:extLst>
                <a:ext uri="{FF2B5EF4-FFF2-40B4-BE49-F238E27FC236}">
                  <a16:creationId xmlns:a16="http://schemas.microsoft.com/office/drawing/2014/main" id="{F7BA5742-D6CA-429B-B266-4DA743DD7D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7807" y="2997285"/>
              <a:ext cx="551992" cy="551992"/>
            </a:xfrm>
            <a:prstGeom prst="ellipse">
              <a:avLst/>
            </a:prstGeom>
            <a:grpFill/>
            <a:ln>
              <a:solidFill>
                <a:srgbClr val="B004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" name="Rectangle 16">
            <a:extLst>
              <a:ext uri="{FF2B5EF4-FFF2-40B4-BE49-F238E27FC236}">
                <a16:creationId xmlns:a16="http://schemas.microsoft.com/office/drawing/2014/main" id="{75E162D9-37ED-0322-D099-C71703B3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8530" y="1251518"/>
            <a:ext cx="1423711" cy="71656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2022 +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58D6F5BE-6DB3-1DB4-3708-5943543057A2}"/>
              </a:ext>
            </a:extLst>
          </p:cNvPr>
          <p:cNvSpPr txBox="1">
            <a:spLocks/>
          </p:cNvSpPr>
          <p:nvPr/>
        </p:nvSpPr>
        <p:spPr>
          <a:xfrm>
            <a:off x="10219265" y="2963599"/>
            <a:ext cx="1718270" cy="260609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Se tiene definida y validada la señal para informar en paradas, preparándose la licitación para contratos de ejecución masiva</a:t>
            </a:r>
          </a:p>
          <a:p>
            <a:r>
              <a:rPr lang="es-MX" sz="1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Estamos prontos a lanzar nueva información en medios digitales (App Red, página Web)</a:t>
            </a:r>
            <a:endParaRPr lang="es-MX" sz="1200" b="1" dirty="0">
              <a:solidFill>
                <a:srgbClr val="C00000"/>
              </a:solidFill>
              <a:highlight>
                <a:srgbClr val="FFFF00"/>
              </a:highlight>
              <a:latin typeface="Calibri" charset="0"/>
              <a:ea typeface="Calibri" charset="0"/>
              <a:cs typeface="Calibri" charset="0"/>
            </a:endParaRPr>
          </a:p>
          <a:p>
            <a:endParaRPr lang="es-MX" sz="12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es-ES" sz="12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0B3C0351-6C54-1FE9-6444-BEEB64A8D25F}"/>
              </a:ext>
            </a:extLst>
          </p:cNvPr>
          <p:cNvGrpSpPr/>
          <p:nvPr/>
        </p:nvGrpSpPr>
        <p:grpSpPr>
          <a:xfrm>
            <a:off x="10867652" y="1970302"/>
            <a:ext cx="551992" cy="816672"/>
            <a:chOff x="5757807" y="2732605"/>
            <a:chExt cx="551992" cy="816672"/>
          </a:xfrm>
          <a:solidFill>
            <a:srgbClr val="00B050"/>
          </a:solidFill>
        </p:grpSpPr>
        <p:cxnSp>
          <p:nvCxnSpPr>
            <p:cNvPr id="55" name="Straight Connector 147">
              <a:extLst>
                <a:ext uri="{FF2B5EF4-FFF2-40B4-BE49-F238E27FC236}">
                  <a16:creationId xmlns:a16="http://schemas.microsoft.com/office/drawing/2014/main" id="{032A79CA-0312-50C0-9B1A-9C695F027B05}"/>
                </a:ext>
              </a:extLst>
            </p:cNvPr>
            <p:cNvCxnSpPr/>
            <p:nvPr/>
          </p:nvCxnSpPr>
          <p:spPr>
            <a:xfrm rot="10800000">
              <a:off x="6033804" y="2732605"/>
              <a:ext cx="0" cy="360191"/>
            </a:xfrm>
            <a:prstGeom prst="line">
              <a:avLst/>
            </a:prstGeom>
            <a:grpFill/>
            <a:ln w="19050">
              <a:solidFill>
                <a:srgbClr val="00B05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148">
              <a:extLst>
                <a:ext uri="{FF2B5EF4-FFF2-40B4-BE49-F238E27FC236}">
                  <a16:creationId xmlns:a16="http://schemas.microsoft.com/office/drawing/2014/main" id="{D8C8D520-7D43-BE66-8E32-3C3689DF50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7807" y="2997285"/>
              <a:ext cx="551992" cy="55199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59" name="Imagen 58">
            <a:extLst>
              <a:ext uri="{FF2B5EF4-FFF2-40B4-BE49-F238E27FC236}">
                <a16:creationId xmlns:a16="http://schemas.microsoft.com/office/drawing/2014/main" id="{86CEDF79-7AD0-408A-FD57-FF8EDE360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1555" y="4349220"/>
            <a:ext cx="1245487" cy="2856961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0D09DF30-EBD7-23D5-C183-BCFA724B16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3389" y="5085297"/>
            <a:ext cx="1371736" cy="1726051"/>
          </a:xfrm>
          <a:prstGeom prst="rect">
            <a:avLst/>
          </a:prstGeom>
        </p:spPr>
      </p:pic>
      <p:sp>
        <p:nvSpPr>
          <p:cNvPr id="63" name="Marcador de número de diapositiva 6">
            <a:extLst>
              <a:ext uri="{FF2B5EF4-FFF2-40B4-BE49-F238E27FC236}">
                <a16:creationId xmlns:a16="http://schemas.microsoft.com/office/drawing/2014/main" id="{1C2933CE-100E-99E9-3D24-E503B535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521680" cy="353562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15</a:t>
            </a:fld>
            <a:endParaRPr lang="es-CL" sz="1400">
              <a:solidFill>
                <a:srgbClr val="C92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24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725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5843" y="6292388"/>
            <a:ext cx="262508" cy="2625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F4E5652-65B5-4947-9B3D-7329EBB2A036}"/>
              </a:ext>
            </a:extLst>
          </p:cNvPr>
          <p:cNvSpPr/>
          <p:nvPr/>
        </p:nvSpPr>
        <p:spPr>
          <a:xfrm>
            <a:off x="342078" y="1526193"/>
            <a:ext cx="1723545" cy="837922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r" defTabSz="68573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9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22BF9D6-A799-0286-9A7C-B0D06E33D4A0}"/>
              </a:ext>
            </a:extLst>
          </p:cNvPr>
          <p:cNvSpPr txBox="1"/>
          <p:nvPr/>
        </p:nvSpPr>
        <p:spPr>
          <a:xfrm>
            <a:off x="815240" y="911295"/>
            <a:ext cx="1004501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80"/>
              </a:lnSpc>
            </a:pP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Existen 2 principales formas de operar servicios de transporte público:</a:t>
            </a:r>
            <a:b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800100" lvl="1" indent="-342900">
              <a:lnSpc>
                <a:spcPts val="2780"/>
              </a:lnSpc>
              <a:buFont typeface="+mj-lt"/>
              <a:buAutoNum type="arabicPeriod"/>
            </a:pP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L" sz="2000" b="1" dirty="0">
                <a:solidFill>
                  <a:srgbClr val="C00000"/>
                </a:solidFill>
              </a:rPr>
              <a:t>frecuencia</a:t>
            </a: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intervalos </a:t>
            </a:r>
            <a:b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(ej., 4 bus/h o intervalo de 15 minutos)</a:t>
            </a:r>
            <a:b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s-C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lnSpc>
                <a:spcPts val="2780"/>
              </a:lnSpc>
              <a:buFont typeface="+mj-lt"/>
              <a:buAutoNum type="arabicPeriod"/>
            </a:pP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L" sz="2000" b="1" dirty="0">
                <a:solidFill>
                  <a:srgbClr val="C00000"/>
                </a:solidFill>
              </a:rPr>
              <a:t>puntualidad</a:t>
            </a: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horarios programados (</a:t>
            </a:r>
            <a:r>
              <a:rPr lang="es-CL" sz="2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timetable</a:t>
            </a: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b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(ej., bus pasa a las 6:13, 6:28, 6:43…)</a:t>
            </a:r>
          </a:p>
          <a:p>
            <a:pPr>
              <a:lnSpc>
                <a:spcPts val="2780"/>
              </a:lnSpc>
            </a:pPr>
            <a:b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s-C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780"/>
              </a:lnSpc>
            </a:pP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servicios de menor frecuencia, operar con </a:t>
            </a:r>
            <a:r>
              <a:rPr lang="es-CL" sz="2000" b="1" dirty="0">
                <a:solidFill>
                  <a:srgbClr val="C00000"/>
                </a:solidFill>
              </a:rPr>
              <a:t>puntualidad</a:t>
            </a: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permite:</a:t>
            </a: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57300" lvl="2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sz="2000" b="1" dirty="0">
                <a:solidFill>
                  <a:srgbClr val="C00000"/>
                </a:solidFill>
              </a:rPr>
              <a:t>Mayor certeza </a:t>
            </a: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llegada de buses</a:t>
            </a:r>
          </a:p>
          <a:p>
            <a:pPr marL="1257300" lvl="2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sz="2000" b="1" dirty="0">
                <a:solidFill>
                  <a:srgbClr val="C00000"/>
                </a:solidFill>
              </a:rPr>
              <a:t>Menor tiempo de espera </a:t>
            </a: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las personas usuarias</a:t>
            </a:r>
          </a:p>
          <a:p>
            <a:pPr marL="1257300" lvl="2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sz="2000" b="1" dirty="0">
                <a:solidFill>
                  <a:srgbClr val="C00000"/>
                </a:solidFill>
              </a:rPr>
              <a:t>Mejor calidad de servicio </a:t>
            </a: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lo largo de la ruta</a:t>
            </a:r>
          </a:p>
          <a:p>
            <a:pPr marL="1257300" lvl="2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sz="2000" b="1" dirty="0">
                <a:solidFill>
                  <a:srgbClr val="C00000"/>
                </a:solidFill>
              </a:rPr>
              <a:t>Mayor seguridad </a:t>
            </a: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espera, valorado especialmente por usuarias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CC8215A-EABA-45F2-9FD6-9C212538C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907" y="2658580"/>
            <a:ext cx="2609953" cy="2260851"/>
          </a:xfrm>
          <a:prstGeom prst="rect">
            <a:avLst/>
          </a:prstGeom>
        </p:spPr>
      </p:pic>
      <p:sp>
        <p:nvSpPr>
          <p:cNvPr id="2" name="Marcador de número de diapositiva 6">
            <a:extLst>
              <a:ext uri="{FF2B5EF4-FFF2-40B4-BE49-F238E27FC236}">
                <a16:creationId xmlns:a16="http://schemas.microsoft.com/office/drawing/2014/main" id="{61188F66-0AC8-DD83-03DA-D61DA92612F6}"/>
              </a:ext>
            </a:extLst>
          </p:cNvPr>
          <p:cNvSpPr txBox="1">
            <a:spLocks/>
          </p:cNvSpPr>
          <p:nvPr/>
        </p:nvSpPr>
        <p:spPr>
          <a:xfrm>
            <a:off x="11632239" y="6462685"/>
            <a:ext cx="334516" cy="22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pPr algn="ctr"/>
              <a:t>2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6" name="CuadroTexto 20">
            <a:extLst>
              <a:ext uri="{FF2B5EF4-FFF2-40B4-BE49-F238E27FC236}">
                <a16:creationId xmlns:a16="http://schemas.microsoft.com/office/drawing/2014/main" id="{3783F7D8-1D30-258C-3A5D-99AF49B1D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HORARIOS PROGRAMADOS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¿QUÉ ES PUNTUALIDAD?</a:t>
            </a:r>
          </a:p>
        </p:txBody>
      </p:sp>
    </p:spTree>
    <p:extLst>
      <p:ext uri="{BB962C8B-B14F-4D97-AF65-F5344CB8AC3E}">
        <p14:creationId xmlns:p14="http://schemas.microsoft.com/office/powerpoint/2010/main" val="311185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5843" y="6292388"/>
            <a:ext cx="262508" cy="262508"/>
          </a:xfrm>
          <a:prstGeom prst="rect">
            <a:avLst/>
          </a:prstGeom>
        </p:spPr>
      </p:pic>
      <p:sp>
        <p:nvSpPr>
          <p:cNvPr id="1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334516" cy="226714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3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11" name="2 Rectángulo">
            <a:extLst>
              <a:ext uri="{FF2B5EF4-FFF2-40B4-BE49-F238E27FC236}">
                <a16:creationId xmlns:a16="http://schemas.microsoft.com/office/drawing/2014/main" id="{EFA48FE2-1CC1-4460-BB96-8D6735DD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17" y="209290"/>
            <a:ext cx="10710682" cy="218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516" tIns="45258" rIns="90516" bIns="45258" anchor="t">
            <a:spAutoFit/>
          </a:bodyPr>
          <a:lstStyle/>
          <a:p>
            <a:pPr algn="just" defTabSz="911225" eaLnBrk="1" hangingPunct="1">
              <a:spcAft>
                <a:spcPts val="1200"/>
              </a:spcAft>
              <a:tabLst>
                <a:tab pos="173038" algn="l"/>
              </a:tabLst>
            </a:pPr>
            <a:endParaRPr lang="es-CL" sz="1600" b="1" dirty="0">
              <a:solidFill>
                <a:srgbClr val="C00000"/>
              </a:solidFill>
              <a:latin typeface="Calibri" panose="020F0502020204030204" pitchFamily="34" charset="0"/>
              <a:cs typeface="Calibri"/>
            </a:endParaRPr>
          </a:p>
          <a:p>
            <a:pPr marL="285750" indent="-285750" algn="just" defTabSz="911225" eaLnBrk="1" hangingPunct="1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endParaRPr lang="es-CL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285750" indent="-285750" algn="just" defTabSz="911225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s-CL" sz="1600" dirty="0">
                <a:solidFill>
                  <a:schemeClr val="bg1">
                    <a:lumMod val="50000"/>
                  </a:schemeClr>
                </a:solidFill>
                <a:ea typeface="ヒラギノ角ゴ Pro W3"/>
              </a:rPr>
              <a:t>La variable más importante de </a:t>
            </a:r>
            <a:r>
              <a:rPr lang="es-CL" sz="1600" dirty="0">
                <a:solidFill>
                  <a:srgbClr val="C00000"/>
                </a:solidFill>
                <a:ea typeface="ヒラギノ角ゴ Pro W3"/>
              </a:rPr>
              <a:t>calidad del servicio</a:t>
            </a:r>
            <a:r>
              <a:rPr lang="es-CL" sz="1600" dirty="0">
                <a:solidFill>
                  <a:schemeClr val="bg1">
                    <a:lumMod val="50000"/>
                  </a:schemeClr>
                </a:solidFill>
                <a:ea typeface="ヒラギノ角ゴ Pro W3"/>
              </a:rPr>
              <a:t> es el </a:t>
            </a:r>
            <a:r>
              <a:rPr lang="es-CL" sz="1600" b="1" dirty="0">
                <a:solidFill>
                  <a:srgbClr val="C00000"/>
                </a:solidFill>
                <a:ea typeface="ヒラギノ角ゴ Pro W3"/>
              </a:rPr>
              <a:t>tiempo de espera</a:t>
            </a:r>
            <a:r>
              <a:rPr lang="es-CL" sz="1600" dirty="0">
                <a:solidFill>
                  <a:schemeClr val="bg1">
                    <a:lumMod val="50000"/>
                  </a:schemeClr>
                </a:solidFill>
                <a:ea typeface="ヒラギノ角ゴ Pro W3"/>
              </a:rPr>
              <a:t>, respaldándose en:</a:t>
            </a:r>
            <a:r>
              <a:rPr lang="es-CL" sz="1600" b="1" dirty="0">
                <a:solidFill>
                  <a:schemeClr val="bg1">
                    <a:lumMod val="50000"/>
                  </a:schemeClr>
                </a:solidFill>
                <a:ea typeface="ヒラギノ角ゴ Pro W3"/>
              </a:rPr>
              <a:t> </a:t>
            </a:r>
          </a:p>
          <a:p>
            <a:pPr marL="742950" lvl="1" indent="-285750" algn="just" defTabSz="91122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s-CL" sz="1600" dirty="0">
                <a:solidFill>
                  <a:schemeClr val="bg1">
                    <a:lumMod val="50000"/>
                  </a:schemeClr>
                </a:solidFill>
                <a:ea typeface="ヒラギノ角ゴ Pro W3"/>
              </a:rPr>
              <a:t>Encuestas de percepción DTPM</a:t>
            </a:r>
          </a:p>
          <a:p>
            <a:pPr marL="742950" lvl="1" indent="-285750" algn="just" defTabSz="91122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s-CL" sz="1600" dirty="0">
                <a:solidFill>
                  <a:schemeClr val="bg1">
                    <a:lumMod val="50000"/>
                  </a:schemeClr>
                </a:solidFill>
                <a:ea typeface="ヒラギノ角ゴ Pro W3"/>
              </a:rPr>
              <a:t>Reclamos recibidos</a:t>
            </a:r>
          </a:p>
          <a:p>
            <a:pPr marL="742950" lvl="1" indent="-285750" algn="just" defTabSz="91122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s-CL" sz="1600" dirty="0">
                <a:solidFill>
                  <a:schemeClr val="bg1">
                    <a:lumMod val="50000"/>
                  </a:schemeClr>
                </a:solidFill>
                <a:ea typeface="ヒラギノ角ゴ Pro W3"/>
              </a:rPr>
              <a:t>Experiencia y literatura internacional</a:t>
            </a:r>
            <a:endParaRPr lang="es-CL" sz="1600" dirty="0">
              <a:solidFill>
                <a:schemeClr val="bg1">
                  <a:lumMod val="50000"/>
                </a:schemeClr>
              </a:solidFill>
              <a:ea typeface="ヒラギノ角ゴ Pro W3"/>
              <a:cs typeface="Calibri"/>
            </a:endParaRPr>
          </a:p>
        </p:txBody>
      </p:sp>
      <p:pic>
        <p:nvPicPr>
          <p:cNvPr id="12" name="Imagen 5" descr="Gráfico&#10;&#10;Descripción generada automáticamente">
            <a:extLst>
              <a:ext uri="{FF2B5EF4-FFF2-40B4-BE49-F238E27FC236}">
                <a16:creationId xmlns:a16="http://schemas.microsoft.com/office/drawing/2014/main" id="{C9B0CD36-74F7-431E-8946-1FF8D5403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84" b="-1"/>
          <a:stretch/>
        </p:blipFill>
        <p:spPr>
          <a:xfrm>
            <a:off x="815240" y="2714170"/>
            <a:ext cx="9307327" cy="35759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81B3067-6117-4FE5-8BC9-CB05C89D9C45}"/>
              </a:ext>
            </a:extLst>
          </p:cNvPr>
          <p:cNvSpPr/>
          <p:nvPr/>
        </p:nvSpPr>
        <p:spPr>
          <a:xfrm>
            <a:off x="2865995" y="5371929"/>
            <a:ext cx="7025978" cy="33855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r" defTabSz="68573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D99BC4-A86E-3A01-C58D-741BF98D581E}"/>
              </a:ext>
            </a:extLst>
          </p:cNvPr>
          <p:cNvSpPr txBox="1"/>
          <p:nvPr/>
        </p:nvSpPr>
        <p:spPr>
          <a:xfrm>
            <a:off x="1846076" y="3816049"/>
            <a:ext cx="545054" cy="4225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5,3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FDFE7C-9080-C84E-9BB5-9B54E2D1A3CC}"/>
              </a:ext>
            </a:extLst>
          </p:cNvPr>
          <p:cNvSpPr txBox="1"/>
          <p:nvPr/>
        </p:nvSpPr>
        <p:spPr>
          <a:xfrm>
            <a:off x="3278197" y="3816049"/>
            <a:ext cx="545054" cy="4225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5,9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36F116-F285-7817-BB9D-06A369D77323}"/>
              </a:ext>
            </a:extLst>
          </p:cNvPr>
          <p:cNvSpPr txBox="1"/>
          <p:nvPr/>
        </p:nvSpPr>
        <p:spPr>
          <a:xfrm>
            <a:off x="4710319" y="3816049"/>
            <a:ext cx="545054" cy="4225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5,6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5A6662-6419-9B21-09CB-5CFE2B9FD8B3}"/>
              </a:ext>
            </a:extLst>
          </p:cNvPr>
          <p:cNvSpPr txBox="1"/>
          <p:nvPr/>
        </p:nvSpPr>
        <p:spPr>
          <a:xfrm>
            <a:off x="6044757" y="3816049"/>
            <a:ext cx="545054" cy="4225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5,2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EC4A9C0-D529-B7E5-F644-D8CC50B567FA}"/>
              </a:ext>
            </a:extLst>
          </p:cNvPr>
          <p:cNvSpPr txBox="1"/>
          <p:nvPr/>
        </p:nvSpPr>
        <p:spPr>
          <a:xfrm>
            <a:off x="7427461" y="3816049"/>
            <a:ext cx="545054" cy="4225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4,8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551B9F-9C19-B02C-3A1A-F59DDB446934}"/>
              </a:ext>
            </a:extLst>
          </p:cNvPr>
          <p:cNvSpPr txBox="1"/>
          <p:nvPr/>
        </p:nvSpPr>
        <p:spPr>
          <a:xfrm>
            <a:off x="8958100" y="3816049"/>
            <a:ext cx="545054" cy="4225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4,5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A243250-CA22-65F5-604A-740CCD0985FB}"/>
              </a:ext>
            </a:extLst>
          </p:cNvPr>
          <p:cNvSpPr/>
          <p:nvPr/>
        </p:nvSpPr>
        <p:spPr>
          <a:xfrm>
            <a:off x="3058321" y="3690969"/>
            <a:ext cx="996511" cy="5949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9321C975-9286-A0C0-B4D1-B6E1A041AA51}"/>
              </a:ext>
            </a:extLst>
          </p:cNvPr>
          <p:cNvSpPr/>
          <p:nvPr/>
        </p:nvSpPr>
        <p:spPr>
          <a:xfrm>
            <a:off x="8707518" y="3690969"/>
            <a:ext cx="996511" cy="5949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A2130A5-1AF7-4666-9153-286654CE6344}"/>
              </a:ext>
            </a:extLst>
          </p:cNvPr>
          <p:cNvSpPr txBox="1"/>
          <p:nvPr/>
        </p:nvSpPr>
        <p:spPr>
          <a:xfrm>
            <a:off x="9348565" y="6410689"/>
            <a:ext cx="2199342" cy="4760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i="1" dirty="0">
                <a:cs typeface="Calibri"/>
              </a:rPr>
              <a:t>Fuente: Estudio de satisfacción </a:t>
            </a:r>
            <a:br>
              <a:rPr lang="es-ES" sz="1200" i="1" dirty="0">
                <a:cs typeface="Calibri"/>
              </a:rPr>
            </a:br>
            <a:r>
              <a:rPr lang="es-ES" sz="1200" i="1" dirty="0">
                <a:cs typeface="Calibri"/>
              </a:rPr>
              <a:t>empresas operadoras 2020</a:t>
            </a:r>
          </a:p>
        </p:txBody>
      </p:sp>
      <p:sp>
        <p:nvSpPr>
          <p:cNvPr id="25" name="CuadroTexto 20">
            <a:extLst>
              <a:ext uri="{FF2B5EF4-FFF2-40B4-BE49-F238E27FC236}">
                <a16:creationId xmlns:a16="http://schemas.microsoft.com/office/drawing/2014/main" id="{96FA40F2-767C-7EAF-54DB-C3158BD9F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HORARIOS PROGRAMADOS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CALIDAD Y TIEMPO DE ESPERA</a:t>
            </a:r>
          </a:p>
        </p:txBody>
      </p:sp>
    </p:spTree>
    <p:extLst>
      <p:ext uri="{BB962C8B-B14F-4D97-AF65-F5344CB8AC3E}">
        <p14:creationId xmlns:p14="http://schemas.microsoft.com/office/powerpoint/2010/main" val="301182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10" grpId="0" animBg="1"/>
      <p:bldP spid="14" grpId="0" animBg="1"/>
      <p:bldP spid="15" grpId="0" animBg="1"/>
      <p:bldP spid="20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382AA00-4DAA-AB12-94B6-043DCBF3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353" y="4388812"/>
            <a:ext cx="1718820" cy="185263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5843" y="6292388"/>
            <a:ext cx="262508" cy="2625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F4E5652-65B5-4947-9B3D-7329EBB2A036}"/>
              </a:ext>
            </a:extLst>
          </p:cNvPr>
          <p:cNvSpPr/>
          <p:nvPr/>
        </p:nvSpPr>
        <p:spPr>
          <a:xfrm>
            <a:off x="962590" y="1526193"/>
            <a:ext cx="1723545" cy="837922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r" defTabSz="68573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9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C79555-32C4-2FCC-7FAD-47357F91EE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04"/>
          <a:stretch/>
        </p:blipFill>
        <p:spPr>
          <a:xfrm>
            <a:off x="725768" y="960449"/>
            <a:ext cx="4762774" cy="29233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9EFAE97-A6DA-4AD6-183C-54FC559470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09"/>
          <a:stretch/>
        </p:blipFill>
        <p:spPr>
          <a:xfrm>
            <a:off x="5756784" y="919607"/>
            <a:ext cx="5258168" cy="3310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434DB4-C644-73C7-5869-F86F0B8DCC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37"/>
          <a:stretch/>
        </p:blipFill>
        <p:spPr>
          <a:xfrm>
            <a:off x="5934887" y="4429927"/>
            <a:ext cx="3834080" cy="23250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C946DA6-99EE-EC1F-9FB2-C9D5F512E3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44"/>
          <a:stretch/>
        </p:blipFill>
        <p:spPr>
          <a:xfrm>
            <a:off x="958963" y="4061807"/>
            <a:ext cx="4240453" cy="25400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578AF3E7-B1A1-C374-ECBE-CD55AC0F3DFB}"/>
              </a:ext>
            </a:extLst>
          </p:cNvPr>
          <p:cNvSpPr/>
          <p:nvPr/>
        </p:nvSpPr>
        <p:spPr>
          <a:xfrm>
            <a:off x="834800" y="919336"/>
            <a:ext cx="1917119" cy="157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PARIS</a:t>
            </a:r>
            <a:endParaRPr lang="es-CL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9223166-8D61-6E20-EB6F-A93D39FE3025}"/>
              </a:ext>
            </a:extLst>
          </p:cNvPr>
          <p:cNvSpPr/>
          <p:nvPr/>
        </p:nvSpPr>
        <p:spPr>
          <a:xfrm>
            <a:off x="5788479" y="919607"/>
            <a:ext cx="2095143" cy="199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BRUJAS</a:t>
            </a:r>
            <a:endParaRPr lang="es-CL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383F5AE-D491-B586-86F0-6D6C9740EDCF}"/>
              </a:ext>
            </a:extLst>
          </p:cNvPr>
          <p:cNvSpPr/>
          <p:nvPr/>
        </p:nvSpPr>
        <p:spPr>
          <a:xfrm>
            <a:off x="5756784" y="4395420"/>
            <a:ext cx="2095143" cy="199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BERLIN</a:t>
            </a:r>
            <a:endParaRPr lang="es-CL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11B158D-38C8-74C1-9A36-17256E821417}"/>
              </a:ext>
            </a:extLst>
          </p:cNvPr>
          <p:cNvSpPr/>
          <p:nvPr/>
        </p:nvSpPr>
        <p:spPr>
          <a:xfrm>
            <a:off x="919047" y="3973920"/>
            <a:ext cx="2095143" cy="199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FLORENCIA</a:t>
            </a:r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B1D13F-1E8D-8F4F-3B25-4D69BE4A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334516" cy="226714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4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12" name="CuadroTexto 20">
            <a:extLst>
              <a:ext uri="{FF2B5EF4-FFF2-40B4-BE49-F238E27FC236}">
                <a16:creationId xmlns:a16="http://schemas.microsoft.com/office/drawing/2014/main" id="{44A324D7-309F-0DF5-1986-7AF8A7C25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HORARIOS PROGRAMADOS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EXPERIENCIA INTERNACIONAL</a:t>
            </a:r>
          </a:p>
        </p:txBody>
      </p:sp>
    </p:spTree>
    <p:extLst>
      <p:ext uri="{BB962C8B-B14F-4D97-AF65-F5344CB8AC3E}">
        <p14:creationId xmlns:p14="http://schemas.microsoft.com/office/powerpoint/2010/main" val="2241608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6">
            <a:extLst>
              <a:ext uri="{FF2B5EF4-FFF2-40B4-BE49-F238E27FC236}">
                <a16:creationId xmlns:a16="http://schemas.microsoft.com/office/drawing/2014/main" id="{5B7B0CFC-2232-49DA-B910-D68DAE4A6827}"/>
              </a:ext>
            </a:extLst>
          </p:cNvPr>
          <p:cNvGrpSpPr/>
          <p:nvPr/>
        </p:nvGrpSpPr>
        <p:grpSpPr>
          <a:xfrm>
            <a:off x="214288" y="0"/>
            <a:ext cx="1354260" cy="101569"/>
            <a:chOff x="9739494" y="0"/>
            <a:chExt cx="2032000" cy="152400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F19BD56-A3FD-4255-82CC-CC32FA0E7FA2}"/>
                </a:ext>
              </a:extLst>
            </p:cNvPr>
            <p:cNvSpPr/>
            <p:nvPr/>
          </p:nvSpPr>
          <p:spPr>
            <a:xfrm>
              <a:off x="10641194" y="0"/>
              <a:ext cx="1130300" cy="152400"/>
            </a:xfrm>
            <a:prstGeom prst="rect">
              <a:avLst/>
            </a:prstGeom>
            <a:solidFill>
              <a:srgbClr val="E83B45"/>
            </a:solidFill>
            <a:ln w="317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97">
                <a:latin typeface="gobCL"/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38FEDD3F-77F4-4D9C-910B-3FA0759211D4}"/>
                </a:ext>
              </a:extLst>
            </p:cNvPr>
            <p:cNvSpPr/>
            <p:nvPr/>
          </p:nvSpPr>
          <p:spPr>
            <a:xfrm>
              <a:off x="9739494" y="0"/>
              <a:ext cx="901700" cy="152400"/>
            </a:xfrm>
            <a:prstGeom prst="rect">
              <a:avLst/>
            </a:prstGeom>
            <a:solidFill>
              <a:srgbClr val="1069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97">
                <a:latin typeface="gobCL"/>
              </a:endParaRPr>
            </a:p>
          </p:txBody>
        </p:sp>
      </p:grpSp>
      <p:pic>
        <p:nvPicPr>
          <p:cNvPr id="2052" name="Picture 4" descr="Cómo funciona un engranaje impreso en 3D? - igus Blog España">
            <a:extLst>
              <a:ext uri="{FF2B5EF4-FFF2-40B4-BE49-F238E27FC236}">
                <a16:creationId xmlns:a16="http://schemas.microsoft.com/office/drawing/2014/main" id="{273F5186-FF42-44A1-BC20-6ACCE97B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12" y="2255613"/>
            <a:ext cx="3260651" cy="32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4F359A20-F0DB-4054-90AB-AC58B000B86D}"/>
              </a:ext>
            </a:extLst>
          </p:cNvPr>
          <p:cNvSpPr txBox="1"/>
          <p:nvPr/>
        </p:nvSpPr>
        <p:spPr>
          <a:xfrm>
            <a:off x="537672" y="4208120"/>
            <a:ext cx="2514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1" dirty="0"/>
              <a:t>Infraestructura                                                                                                                                                                                 </a:t>
            </a:r>
            <a:endParaRPr lang="es-CL" b="1" i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B43FAD-0342-456F-8FCA-1A7AE3935F84}"/>
              </a:ext>
            </a:extLst>
          </p:cNvPr>
          <p:cNvSpPr txBox="1"/>
          <p:nvPr/>
        </p:nvSpPr>
        <p:spPr>
          <a:xfrm>
            <a:off x="537672" y="3438021"/>
            <a:ext cx="1538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1" dirty="0"/>
              <a:t>Operaciones </a:t>
            </a:r>
            <a:br>
              <a:rPr lang="es-MX" b="1" i="1" dirty="0"/>
            </a:br>
            <a:endParaRPr lang="es-CL" b="1" i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1CDD2A-FE28-4476-B00E-EA02E34B8F88}"/>
              </a:ext>
            </a:extLst>
          </p:cNvPr>
          <p:cNvSpPr txBox="1"/>
          <p:nvPr/>
        </p:nvSpPr>
        <p:spPr>
          <a:xfrm>
            <a:off x="4171841" y="3044966"/>
            <a:ext cx="153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i="1" dirty="0"/>
              <a:t>Vinculación Ciudadana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A54FB7-57BA-4E07-B650-A43640AB54C1}"/>
              </a:ext>
            </a:extLst>
          </p:cNvPr>
          <p:cNvSpPr txBox="1"/>
          <p:nvPr/>
        </p:nvSpPr>
        <p:spPr>
          <a:xfrm>
            <a:off x="55058" y="2530493"/>
            <a:ext cx="153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/>
              <a:t>Planificación</a:t>
            </a:r>
            <a:endParaRPr lang="es-CL" b="1" i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CC550C-7719-4DCB-844E-F79BB6466CF6}"/>
              </a:ext>
            </a:extLst>
          </p:cNvPr>
          <p:cNvSpPr txBox="1"/>
          <p:nvPr/>
        </p:nvSpPr>
        <p:spPr>
          <a:xfrm>
            <a:off x="3249417" y="2563895"/>
            <a:ext cx="281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/>
              <a:t>Tecnología</a:t>
            </a:r>
            <a:endParaRPr lang="es-CL" b="1" i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8F1B147-3B6D-45AA-A077-1B1091CF54D5}"/>
              </a:ext>
            </a:extLst>
          </p:cNvPr>
          <p:cNvSpPr txBox="1"/>
          <p:nvPr/>
        </p:nvSpPr>
        <p:spPr>
          <a:xfrm>
            <a:off x="4255647" y="3848685"/>
            <a:ext cx="153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/>
              <a:t>Finanzas</a:t>
            </a:r>
            <a:endParaRPr lang="es-CL" b="1" i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51D3FC-2AF1-F541-493D-AEB6E28F1EA7}"/>
              </a:ext>
            </a:extLst>
          </p:cNvPr>
          <p:cNvSpPr txBox="1"/>
          <p:nvPr/>
        </p:nvSpPr>
        <p:spPr>
          <a:xfrm>
            <a:off x="3989035" y="4419672"/>
            <a:ext cx="153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/>
              <a:t>Contratos</a:t>
            </a:r>
            <a:endParaRPr lang="es-CL" b="1" i="1" dirty="0"/>
          </a:p>
        </p:txBody>
      </p:sp>
      <p:sp>
        <p:nvSpPr>
          <p:cNvPr id="4" name="Marcador de número de diapositiva 6">
            <a:extLst>
              <a:ext uri="{FF2B5EF4-FFF2-40B4-BE49-F238E27FC236}">
                <a16:creationId xmlns:a16="http://schemas.microsoft.com/office/drawing/2014/main" id="{8CF53A80-4ED3-90F9-3D05-D9AD3F66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334516" cy="226714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5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9" name="CuadroTexto 20">
            <a:extLst>
              <a:ext uri="{FF2B5EF4-FFF2-40B4-BE49-F238E27FC236}">
                <a16:creationId xmlns:a16="http://schemas.microsoft.com/office/drawing/2014/main" id="{4E431581-82F8-46F5-1688-7660B1D7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PUNTUALIDAD EN TRANSANTIAGO - RED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PROCESO DE IMPLEMENTACIÓN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5E1AC4-DB0B-7DA5-3C97-6D51AEF44B0D}"/>
              </a:ext>
            </a:extLst>
          </p:cNvPr>
          <p:cNvSpPr txBox="1"/>
          <p:nvPr/>
        </p:nvSpPr>
        <p:spPr>
          <a:xfrm>
            <a:off x="1226137" y="4887761"/>
            <a:ext cx="1671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1" dirty="0"/>
              <a:t>Usuarios                                                                                                                                                                                 </a:t>
            </a:r>
            <a:endParaRPr lang="es-CL" b="1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AA6F1E1-877D-BE0D-AA39-177C8DF23B4F}"/>
              </a:ext>
            </a:extLst>
          </p:cNvPr>
          <p:cNvSpPr txBox="1"/>
          <p:nvPr/>
        </p:nvSpPr>
        <p:spPr>
          <a:xfrm>
            <a:off x="3989035" y="5054643"/>
            <a:ext cx="153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/>
              <a:t>Operadores</a:t>
            </a:r>
            <a:endParaRPr lang="es-CL" b="1" i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8401846-9714-F686-8ABA-59006D59F804}"/>
              </a:ext>
            </a:extLst>
          </p:cNvPr>
          <p:cNvSpPr txBox="1"/>
          <p:nvPr/>
        </p:nvSpPr>
        <p:spPr>
          <a:xfrm>
            <a:off x="1610664" y="1431640"/>
            <a:ext cx="295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</a:rPr>
              <a:t>Diversos equipos</a:t>
            </a:r>
            <a:endParaRPr lang="es-CL" sz="2800" b="1" dirty="0">
              <a:solidFill>
                <a:srgbClr val="C0000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FAEE35A-71E0-CE46-31B6-67C2C2484899}"/>
              </a:ext>
            </a:extLst>
          </p:cNvPr>
          <p:cNvSpPr txBox="1"/>
          <p:nvPr/>
        </p:nvSpPr>
        <p:spPr>
          <a:xfrm>
            <a:off x="7924378" y="1431640"/>
            <a:ext cx="3555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</a:rPr>
              <a:t>Diversas tareas</a:t>
            </a:r>
            <a:endParaRPr lang="es-CL" sz="2800" b="1" dirty="0">
              <a:solidFill>
                <a:srgbClr val="C00000"/>
              </a:solidFill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66C7C21E-243D-3E8D-AB3C-0B6260597910}"/>
              </a:ext>
            </a:extLst>
          </p:cNvPr>
          <p:cNvCxnSpPr/>
          <p:nvPr/>
        </p:nvCxnSpPr>
        <p:spPr>
          <a:xfrm>
            <a:off x="5260237" y="1741713"/>
            <a:ext cx="191588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342954C-A45B-5593-D2FA-2A6054482897}"/>
              </a:ext>
            </a:extLst>
          </p:cNvPr>
          <p:cNvSpPr txBox="1"/>
          <p:nvPr/>
        </p:nvSpPr>
        <p:spPr>
          <a:xfrm>
            <a:off x="6378167" y="2323458"/>
            <a:ext cx="5478838" cy="539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lnSpc>
                <a:spcPts val="2780"/>
              </a:lnSpc>
              <a:buFont typeface="+mj-lt"/>
              <a:buAutoNum type="arabicPeriod"/>
            </a:pPr>
            <a:r>
              <a:rPr lang="es-CL" sz="2000" b="1" dirty="0">
                <a:solidFill>
                  <a:srgbClr val="C00000"/>
                </a:solidFill>
              </a:rPr>
              <a:t>Definiciones de criterios y servicios</a:t>
            </a:r>
          </a:p>
          <a:p>
            <a:pPr marL="1371600" lvl="2" indent="-457200">
              <a:lnSpc>
                <a:spcPts val="2780"/>
              </a:lnSpc>
              <a:buFont typeface="+mj-lt"/>
              <a:buAutoNum type="arabicPeriod"/>
            </a:pPr>
            <a:endParaRPr lang="es-CL" sz="2000" b="1" dirty="0">
              <a:solidFill>
                <a:srgbClr val="C00000"/>
              </a:solidFill>
            </a:endParaRPr>
          </a:p>
          <a:p>
            <a:pPr marL="1371600" lvl="2" indent="-457200">
              <a:lnSpc>
                <a:spcPts val="2780"/>
              </a:lnSpc>
              <a:buFont typeface="+mj-lt"/>
              <a:buAutoNum type="arabicPeriod"/>
            </a:pPr>
            <a:r>
              <a:rPr lang="es-CL" sz="2000" b="1" dirty="0">
                <a:solidFill>
                  <a:srgbClr val="C00000"/>
                </a:solidFill>
              </a:rPr>
              <a:t>Indicador de cumplimiento </a:t>
            </a: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incentivos al operador</a:t>
            </a:r>
          </a:p>
          <a:p>
            <a:pPr marL="1371600" lvl="2" indent="-457200">
              <a:lnSpc>
                <a:spcPts val="2780"/>
              </a:lnSpc>
              <a:buFont typeface="+mj-lt"/>
              <a:buAutoNum type="arabicPeriod"/>
            </a:pPr>
            <a:endParaRPr lang="es-C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371600" lvl="2" indent="-457200">
              <a:lnSpc>
                <a:spcPts val="2780"/>
              </a:lnSpc>
              <a:buFont typeface="+mj-lt"/>
              <a:buAutoNum type="arabicPeriod"/>
            </a:pPr>
            <a:r>
              <a:rPr lang="es-CL" sz="2000" b="1" dirty="0">
                <a:solidFill>
                  <a:srgbClr val="C00000"/>
                </a:solidFill>
              </a:rPr>
              <a:t>Máquinas de cálculo y herramientas </a:t>
            </a:r>
            <a:r>
              <a:rPr lang="es-CL" sz="2000" dirty="0"/>
              <a:t>de monitoreo y de apoyo a la planificación</a:t>
            </a:r>
          </a:p>
          <a:p>
            <a:pPr marL="1371600" lvl="2" indent="-457200">
              <a:lnSpc>
                <a:spcPts val="2780"/>
              </a:lnSpc>
              <a:buFont typeface="+mj-lt"/>
              <a:buAutoNum type="arabicPeriod"/>
            </a:pPr>
            <a:endParaRPr lang="es-CL" sz="2000" dirty="0"/>
          </a:p>
          <a:p>
            <a:pPr marL="1371600" lvl="2" indent="-457200">
              <a:lnSpc>
                <a:spcPts val="2780"/>
              </a:lnSpc>
              <a:buFont typeface="+mj-lt"/>
              <a:buAutoNum type="arabicPeriod"/>
            </a:pPr>
            <a:r>
              <a:rPr lang="es-CL" sz="2000" b="1" dirty="0">
                <a:solidFill>
                  <a:srgbClr val="C00000"/>
                </a:solidFill>
              </a:rPr>
              <a:t>Información a personas usuarias </a:t>
            </a:r>
            <a:r>
              <a:rPr lang="es-CL" sz="2000" dirty="0"/>
              <a:t>en paradas y medios digitales</a:t>
            </a:r>
          </a:p>
          <a:p>
            <a:pPr marL="1257300" lvl="2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57300" lvl="2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57300" lvl="2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1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5843" y="6292388"/>
            <a:ext cx="262508" cy="2625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F4E5652-65B5-4947-9B3D-7329EBB2A036}"/>
              </a:ext>
            </a:extLst>
          </p:cNvPr>
          <p:cNvSpPr/>
          <p:nvPr/>
        </p:nvSpPr>
        <p:spPr>
          <a:xfrm>
            <a:off x="342078" y="1526193"/>
            <a:ext cx="1723545" cy="837922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r" defTabSz="68573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9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22BF9D6-A799-0286-9A7C-B0D06E33D4A0}"/>
              </a:ext>
            </a:extLst>
          </p:cNvPr>
          <p:cNvSpPr txBox="1"/>
          <p:nvPr/>
        </p:nvSpPr>
        <p:spPr>
          <a:xfrm>
            <a:off x="413648" y="1255112"/>
            <a:ext cx="1077686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/>
              <a:t>Para que sea factible la operación con puntualidad y el cumplimiento de los horarios se requieren:</a:t>
            </a:r>
          </a:p>
          <a:p>
            <a:pPr marL="800100" lvl="1" indent="-342900">
              <a:lnSpc>
                <a:spcPts val="2780"/>
              </a:lnSpc>
              <a:buFont typeface="Wingdings" panose="05000000000000000000" pitchFamily="2" charset="2"/>
              <a:buChar char="q"/>
            </a:pPr>
            <a:r>
              <a:rPr lang="es-CL" dirty="0">
                <a:solidFill>
                  <a:srgbClr val="C00000"/>
                </a:solidFill>
              </a:rPr>
              <a:t>Bajas frecuencias (5-6 bus/h o menos)</a:t>
            </a:r>
          </a:p>
          <a:p>
            <a:pPr marL="800100" lvl="1" indent="-342900">
              <a:lnSpc>
                <a:spcPts val="2780"/>
              </a:lnSpc>
              <a:buFont typeface="Wingdings" panose="05000000000000000000" pitchFamily="2" charset="2"/>
              <a:buChar char="q"/>
            </a:pPr>
            <a:r>
              <a:rPr lang="es-CL" dirty="0">
                <a:solidFill>
                  <a:srgbClr val="C00000"/>
                </a:solidFill>
              </a:rPr>
              <a:t>No estar afectados por alta congestión </a:t>
            </a:r>
            <a:r>
              <a:rPr lang="es-CL" dirty="0"/>
              <a:t>(baja variabilidad en tiempos de expedición)</a:t>
            </a: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/>
              <a:t>Como punto de partida, se definen 3 tipos de servicios a ser operados con puntualidad:</a:t>
            </a:r>
          </a:p>
          <a:p>
            <a:pPr marL="800100" lvl="1" indent="-342900">
              <a:lnSpc>
                <a:spcPts val="2780"/>
              </a:lnSpc>
              <a:buFont typeface="Wingdings" panose="05000000000000000000" pitchFamily="2" charset="2"/>
              <a:buChar char="q"/>
            </a:pPr>
            <a:r>
              <a:rPr lang="es-CL" b="1" dirty="0">
                <a:solidFill>
                  <a:srgbClr val="C00000"/>
                </a:solidFill>
              </a:rPr>
              <a:t>Servicios nocturnos</a:t>
            </a:r>
          </a:p>
          <a:p>
            <a:pPr marL="800100" lvl="1" indent="-342900">
              <a:lnSpc>
                <a:spcPts val="2780"/>
              </a:lnSpc>
              <a:buFont typeface="Wingdings" panose="05000000000000000000" pitchFamily="2" charset="2"/>
              <a:buChar char="q"/>
            </a:pPr>
            <a:r>
              <a:rPr lang="es-CL" b="1" dirty="0">
                <a:solidFill>
                  <a:srgbClr val="C00000"/>
                </a:solidFill>
              </a:rPr>
              <a:t>Servicios de baja frecuencia en toda su operación diurna</a:t>
            </a:r>
          </a:p>
          <a:p>
            <a:pPr marL="800100" lvl="1" indent="-342900">
              <a:lnSpc>
                <a:spcPts val="2780"/>
              </a:lnSpc>
              <a:buFont typeface="Wingdings" panose="05000000000000000000" pitchFamily="2" charset="2"/>
              <a:buChar char="q"/>
            </a:pPr>
            <a:r>
              <a:rPr lang="es-CL" b="1" dirty="0">
                <a:solidFill>
                  <a:srgbClr val="C00000"/>
                </a:solidFill>
              </a:rPr>
              <a:t>Servicios con demanda concentrada en primeras paradas (ej., súper-expresos)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/>
              <a:t>Adicionalmente, se identificó que el indicador de cumplimiento que resguarda la regularidad (ICR-I) en servicios con operación en base a intervalos, genera holguras muy altas en servicios de baja frecuencia</a:t>
            </a:r>
          </a:p>
          <a:p>
            <a:pPr marL="800100" lvl="1" indent="-342900">
              <a:lnSpc>
                <a:spcPts val="2780"/>
              </a:lnSpc>
              <a:buFont typeface="Wingdings" panose="05000000000000000000" pitchFamily="2" charset="2"/>
              <a:buChar char="q"/>
            </a:pPr>
            <a:r>
              <a:rPr lang="es-CL" dirty="0"/>
              <a:t>Se agregó un 4to tipo de servicio: </a:t>
            </a:r>
            <a:r>
              <a:rPr lang="es-CL" b="1" dirty="0">
                <a:solidFill>
                  <a:srgbClr val="C00000"/>
                </a:solidFill>
              </a:rPr>
              <a:t>puntualidad en el despacho en bajas frecuencias </a:t>
            </a:r>
            <a:b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CL" dirty="0"/>
              <a:t>(utilizado ampliamente en la red de fines de semana)</a:t>
            </a:r>
          </a:p>
          <a:p>
            <a:pPr marL="800100" lvl="1" indent="-342900">
              <a:lnSpc>
                <a:spcPts val="2780"/>
              </a:lnSpc>
              <a:buFont typeface="Wingdings" panose="05000000000000000000" pitchFamily="2" charset="2"/>
              <a:buChar char="q"/>
            </a:pPr>
            <a:r>
              <a:rPr lang="es-CL" dirty="0"/>
              <a:t>Permite </a:t>
            </a:r>
            <a:r>
              <a:rPr lang="es-CL" dirty="0">
                <a:solidFill>
                  <a:srgbClr val="C00000"/>
                </a:solidFill>
              </a:rPr>
              <a:t>relajar restricción de alta congestión, sincronizar pasadas de líneas comunes y entregar información en las primeras paradas </a:t>
            </a:r>
            <a:r>
              <a:rPr lang="es-CL" dirty="0"/>
              <a:t>(que sistema tecnológico actual no soporta)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Marcador de número de diapositiva 6">
            <a:extLst>
              <a:ext uri="{FF2B5EF4-FFF2-40B4-BE49-F238E27FC236}">
                <a16:creationId xmlns:a16="http://schemas.microsoft.com/office/drawing/2014/main" id="{827A1B76-3760-8682-4F24-CBCEE44E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334516" cy="226714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6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5" name="CuadroTexto 20">
            <a:extLst>
              <a:ext uri="{FF2B5EF4-FFF2-40B4-BE49-F238E27FC236}">
                <a16:creationId xmlns:a16="http://schemas.microsoft.com/office/drawing/2014/main" id="{C7A36F0D-26BA-B9A7-E3D3-F41480691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¿DÓNDE QUEREMOS IMPLEMENTAR?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1. CRITERIOS Y SERVICIOS</a:t>
            </a:r>
          </a:p>
        </p:txBody>
      </p:sp>
    </p:spTree>
    <p:extLst>
      <p:ext uri="{BB962C8B-B14F-4D97-AF65-F5344CB8AC3E}">
        <p14:creationId xmlns:p14="http://schemas.microsoft.com/office/powerpoint/2010/main" val="185978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6">
            <a:extLst>
              <a:ext uri="{FF2B5EF4-FFF2-40B4-BE49-F238E27FC236}">
                <a16:creationId xmlns:a16="http://schemas.microsoft.com/office/drawing/2014/main" id="{5B7B0CFC-2232-49DA-B910-D68DAE4A6827}"/>
              </a:ext>
            </a:extLst>
          </p:cNvPr>
          <p:cNvGrpSpPr/>
          <p:nvPr/>
        </p:nvGrpSpPr>
        <p:grpSpPr>
          <a:xfrm>
            <a:off x="214288" y="0"/>
            <a:ext cx="1354260" cy="101569"/>
            <a:chOff x="9739494" y="0"/>
            <a:chExt cx="2032000" cy="152400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F19BD56-A3FD-4255-82CC-CC32FA0E7FA2}"/>
                </a:ext>
              </a:extLst>
            </p:cNvPr>
            <p:cNvSpPr/>
            <p:nvPr/>
          </p:nvSpPr>
          <p:spPr>
            <a:xfrm>
              <a:off x="10641194" y="0"/>
              <a:ext cx="1130300" cy="152400"/>
            </a:xfrm>
            <a:prstGeom prst="rect">
              <a:avLst/>
            </a:prstGeom>
            <a:solidFill>
              <a:srgbClr val="E83B45"/>
            </a:solidFill>
            <a:ln w="317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97">
                <a:latin typeface="gobCL"/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38FEDD3F-77F4-4D9C-910B-3FA0759211D4}"/>
                </a:ext>
              </a:extLst>
            </p:cNvPr>
            <p:cNvSpPr/>
            <p:nvPr/>
          </p:nvSpPr>
          <p:spPr>
            <a:xfrm>
              <a:off x="9739494" y="0"/>
              <a:ext cx="901700" cy="152400"/>
            </a:xfrm>
            <a:prstGeom prst="rect">
              <a:avLst/>
            </a:prstGeom>
            <a:solidFill>
              <a:srgbClr val="1069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97">
                <a:latin typeface="gobCL"/>
              </a:endParaRPr>
            </a:p>
          </p:txBody>
        </p:sp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5843" y="6292388"/>
            <a:ext cx="262508" cy="262508"/>
          </a:xfrm>
          <a:prstGeom prst="rect">
            <a:avLst/>
          </a:prstGeom>
        </p:spPr>
      </p:pic>
      <p:sp>
        <p:nvSpPr>
          <p:cNvPr id="19" name="CuadroTexto 20">
            <a:extLst>
              <a:ext uri="{FF2B5EF4-FFF2-40B4-BE49-F238E27FC236}">
                <a16:creationId xmlns:a16="http://schemas.microsoft.com/office/drawing/2014/main" id="{56F41F16-3DED-4045-9399-40B9969C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¿CÓMO PODEMOS EXIGIRLO?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2. INDICADORES E INCENTIVOS</a:t>
            </a:r>
          </a:p>
        </p:txBody>
      </p:sp>
      <p:sp>
        <p:nvSpPr>
          <p:cNvPr id="2" name="Marcador de número de diapositiva 6">
            <a:extLst>
              <a:ext uri="{FF2B5EF4-FFF2-40B4-BE49-F238E27FC236}">
                <a16:creationId xmlns:a16="http://schemas.microsoft.com/office/drawing/2014/main" id="{4951155D-C155-5AFB-992F-FAD0E6CA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334516" cy="226714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7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10E86F-1FF9-EB88-AB78-3FF1B2790C5E}"/>
              </a:ext>
            </a:extLst>
          </p:cNvPr>
          <p:cNvSpPr txBox="1"/>
          <p:nvPr/>
        </p:nvSpPr>
        <p:spPr>
          <a:xfrm>
            <a:off x="413647" y="1255112"/>
            <a:ext cx="11364703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/>
              <a:t>Los contratos con los que </a:t>
            </a:r>
            <a:r>
              <a:rPr lang="es-CL" dirty="0">
                <a:solidFill>
                  <a:srgbClr val="C00000"/>
                </a:solidFill>
              </a:rPr>
              <a:t>inició Transantiago, en </a:t>
            </a:r>
            <a:r>
              <a:rPr lang="es-CL" b="1" dirty="0">
                <a:solidFill>
                  <a:srgbClr val="00B050"/>
                </a:solidFill>
              </a:rPr>
              <a:t>2007</a:t>
            </a:r>
            <a:r>
              <a:rPr lang="es-CL" dirty="0">
                <a:solidFill>
                  <a:srgbClr val="C00000"/>
                </a:solidFill>
              </a:rPr>
              <a:t>, prácticamente no incluían indicadores de calidad </a:t>
            </a:r>
            <a:r>
              <a:rPr lang="es-CL" dirty="0"/>
              <a:t>de servicio</a:t>
            </a:r>
          </a:p>
          <a:p>
            <a:pPr marL="800100" lvl="1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/>
              <a:t>Gradualmente</a:t>
            </a:r>
            <a:r>
              <a:rPr lang="es-CL" dirty="0">
                <a:solidFill>
                  <a:srgbClr val="C00000"/>
                </a:solidFill>
              </a:rPr>
              <a:t> fueron incorporándose mejoras, enfocadas inicialmente en el cumplimiento de oferta </a:t>
            </a:r>
            <a:r>
              <a:rPr lang="es-CL" dirty="0"/>
              <a:t>y luego en el cumplimiento de frecuencia y regularidad (en operación en base a intervalos)</a:t>
            </a:r>
          </a:p>
          <a:p>
            <a:pPr lvl="1">
              <a:lnSpc>
                <a:spcPts val="2780"/>
              </a:lnSpc>
            </a:pPr>
            <a:endParaRPr lang="es-CL" dirty="0">
              <a:solidFill>
                <a:srgbClr val="C00000"/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/>
              <a:t>Las</a:t>
            </a:r>
            <a:r>
              <a:rPr lang="es-CL" dirty="0">
                <a:solidFill>
                  <a:srgbClr val="C00000"/>
                </a:solidFill>
              </a:rPr>
              <a:t> </a:t>
            </a:r>
            <a:r>
              <a:rPr lang="es-CL" dirty="0"/>
              <a:t>renegociaciones de contratos implementadas </a:t>
            </a:r>
            <a:r>
              <a:rPr lang="es-CL" dirty="0">
                <a:solidFill>
                  <a:srgbClr val="C00000"/>
                </a:solidFill>
              </a:rPr>
              <a:t>en </a:t>
            </a:r>
            <a:r>
              <a:rPr lang="es-CL" b="1" dirty="0">
                <a:solidFill>
                  <a:srgbClr val="00B050"/>
                </a:solidFill>
              </a:rPr>
              <a:t>2012</a:t>
            </a:r>
            <a:r>
              <a:rPr lang="es-CL" dirty="0">
                <a:solidFill>
                  <a:srgbClr val="C00000"/>
                </a:solidFill>
              </a:rPr>
              <a:t>, incluyeron el indicador de cumplimiento de puntualidad</a:t>
            </a: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/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/>
              <a:t>Inicialmente no se contaba con máquinas de cálculo, hasta </a:t>
            </a:r>
            <a:r>
              <a:rPr lang="es-CL" b="1" dirty="0">
                <a:solidFill>
                  <a:srgbClr val="00B050"/>
                </a:solidFill>
              </a:rPr>
              <a:t>2015</a:t>
            </a:r>
            <a:r>
              <a:rPr lang="es-CL" dirty="0">
                <a:solidFill>
                  <a:srgbClr val="C00000"/>
                </a:solidFill>
              </a:rPr>
              <a:t> en que se iniciaron los primeros pilotos</a:t>
            </a: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>
              <a:solidFill>
                <a:srgbClr val="C00000"/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/>
              <a:t>Desde </a:t>
            </a:r>
            <a:r>
              <a:rPr lang="es-CL" b="1" dirty="0">
                <a:solidFill>
                  <a:srgbClr val="00B050"/>
                </a:solidFill>
              </a:rPr>
              <a:t>2015 a la fecha</a:t>
            </a:r>
            <a:r>
              <a:rPr lang="es-CL" dirty="0">
                <a:solidFill>
                  <a:srgbClr val="C00000"/>
                </a:solidFill>
              </a:rPr>
              <a:t>, se ha ido avanzando y formalizando procedimientos </a:t>
            </a:r>
            <a:r>
              <a:rPr lang="es-CL" dirty="0"/>
              <a:t>de cálculo, monitoreo, seguimiento y planificación de horarios programados, permitiendo el </a:t>
            </a:r>
            <a:r>
              <a:rPr lang="es-CL" dirty="0">
                <a:solidFill>
                  <a:srgbClr val="C00000"/>
                </a:solidFill>
              </a:rPr>
              <a:t>escalamiento del plan</a:t>
            </a: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/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/>
              <a:t>Por último, la nueva licitación, que comienza su </a:t>
            </a:r>
            <a:r>
              <a:rPr lang="es-CL" dirty="0">
                <a:solidFill>
                  <a:srgbClr val="C00000"/>
                </a:solidFill>
              </a:rPr>
              <a:t>operación en </a:t>
            </a:r>
            <a:r>
              <a:rPr lang="es-CL" b="1" dirty="0">
                <a:solidFill>
                  <a:srgbClr val="00B050"/>
                </a:solidFill>
              </a:rPr>
              <a:t>2023</a:t>
            </a:r>
            <a:r>
              <a:rPr lang="es-CL" dirty="0">
                <a:solidFill>
                  <a:srgbClr val="C00000"/>
                </a:solidFill>
              </a:rPr>
              <a:t>, considera un nuevo indicador y un aumento en la cantidad de servicios </a:t>
            </a:r>
            <a:r>
              <a:rPr lang="es-CL" dirty="0"/>
              <a:t>operados con puntualidad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1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6">
            <a:extLst>
              <a:ext uri="{FF2B5EF4-FFF2-40B4-BE49-F238E27FC236}">
                <a16:creationId xmlns:a16="http://schemas.microsoft.com/office/drawing/2014/main" id="{5B7B0CFC-2232-49DA-B910-D68DAE4A6827}"/>
              </a:ext>
            </a:extLst>
          </p:cNvPr>
          <p:cNvGrpSpPr/>
          <p:nvPr/>
        </p:nvGrpSpPr>
        <p:grpSpPr>
          <a:xfrm>
            <a:off x="214288" y="0"/>
            <a:ext cx="1354260" cy="101569"/>
            <a:chOff x="9739494" y="0"/>
            <a:chExt cx="2032000" cy="152400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F19BD56-A3FD-4255-82CC-CC32FA0E7FA2}"/>
                </a:ext>
              </a:extLst>
            </p:cNvPr>
            <p:cNvSpPr/>
            <p:nvPr/>
          </p:nvSpPr>
          <p:spPr>
            <a:xfrm>
              <a:off x="10641194" y="0"/>
              <a:ext cx="1130300" cy="152400"/>
            </a:xfrm>
            <a:prstGeom prst="rect">
              <a:avLst/>
            </a:prstGeom>
            <a:solidFill>
              <a:srgbClr val="E83B45"/>
            </a:solidFill>
            <a:ln w="317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97">
                <a:latin typeface="gobCL"/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38FEDD3F-77F4-4D9C-910B-3FA0759211D4}"/>
                </a:ext>
              </a:extLst>
            </p:cNvPr>
            <p:cNvSpPr/>
            <p:nvPr/>
          </p:nvSpPr>
          <p:spPr>
            <a:xfrm>
              <a:off x="9739494" y="0"/>
              <a:ext cx="901700" cy="152400"/>
            </a:xfrm>
            <a:prstGeom prst="rect">
              <a:avLst/>
            </a:prstGeom>
            <a:solidFill>
              <a:srgbClr val="1069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97">
                <a:latin typeface="gobCL"/>
              </a:endParaRPr>
            </a:p>
          </p:txBody>
        </p:sp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5843" y="6292388"/>
            <a:ext cx="262508" cy="262508"/>
          </a:xfrm>
          <a:prstGeom prst="rect">
            <a:avLst/>
          </a:prstGeom>
        </p:spPr>
      </p:pic>
      <p:sp>
        <p:nvSpPr>
          <p:cNvPr id="19" name="CuadroTexto 20">
            <a:extLst>
              <a:ext uri="{FF2B5EF4-FFF2-40B4-BE49-F238E27FC236}">
                <a16:creationId xmlns:a16="http://schemas.microsoft.com/office/drawing/2014/main" id="{56F41F16-3DED-4045-9399-40B9969C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¿CÓMO PODEMOS PLANIFICARLO?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3. HERRAMIENTAS DE APOYO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342D40-1C3B-4CAB-9ECF-D2B34B2A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65" y="3089154"/>
            <a:ext cx="5143996" cy="28525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C41EF3-025C-4E63-9473-0560C5BF5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453" y="721038"/>
            <a:ext cx="4927235" cy="27079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A4CD167-D236-4544-A2F8-8BF881DAB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453" y="3668110"/>
            <a:ext cx="4927382" cy="2736926"/>
          </a:xfrm>
          <a:prstGeom prst="rect">
            <a:avLst/>
          </a:prstGeom>
        </p:spPr>
      </p:pic>
      <p:sp>
        <p:nvSpPr>
          <p:cNvPr id="2" name="Marcador de número de diapositiva 6">
            <a:extLst>
              <a:ext uri="{FF2B5EF4-FFF2-40B4-BE49-F238E27FC236}">
                <a16:creationId xmlns:a16="http://schemas.microsoft.com/office/drawing/2014/main" id="{4951155D-C155-5AFB-992F-FAD0E6CA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334516" cy="226714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8</a:t>
            </a:fld>
            <a:endParaRPr lang="es-CL" sz="1400">
              <a:solidFill>
                <a:srgbClr val="C92235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1FA2E4-35AD-40C2-5A61-AFCD8D2D142B}"/>
              </a:ext>
            </a:extLst>
          </p:cNvPr>
          <p:cNvSpPr txBox="1"/>
          <p:nvPr/>
        </p:nvSpPr>
        <p:spPr>
          <a:xfrm>
            <a:off x="856545" y="1531280"/>
            <a:ext cx="4927235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80"/>
              </a:lnSpc>
            </a:pPr>
            <a:r>
              <a:rPr lang="es-CL" dirty="0"/>
              <a:t>Resuelto el indicador que lo exige, se requieren </a:t>
            </a:r>
            <a:r>
              <a:rPr lang="es-CL" dirty="0">
                <a:solidFill>
                  <a:srgbClr val="C00000"/>
                </a:solidFill>
              </a:rPr>
              <a:t>herramientas para planificar y monitorear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7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5843" y="6292388"/>
            <a:ext cx="262508" cy="2625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F4E5652-65B5-4947-9B3D-7329EBB2A036}"/>
              </a:ext>
            </a:extLst>
          </p:cNvPr>
          <p:cNvSpPr/>
          <p:nvPr/>
        </p:nvSpPr>
        <p:spPr>
          <a:xfrm>
            <a:off x="342078" y="1526193"/>
            <a:ext cx="1723545" cy="837922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r" defTabSz="68573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9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22BF9D6-A799-0286-9A7C-B0D06E33D4A0}"/>
              </a:ext>
            </a:extLst>
          </p:cNvPr>
          <p:cNvSpPr txBox="1"/>
          <p:nvPr/>
        </p:nvSpPr>
        <p:spPr>
          <a:xfrm>
            <a:off x="342078" y="1070965"/>
            <a:ext cx="75682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el objetivo de evaluar </a:t>
            </a:r>
            <a:r>
              <a:rPr lang="es-CL" dirty="0">
                <a:solidFill>
                  <a:srgbClr val="C00000"/>
                </a:solidFill>
              </a:rPr>
              <a:t>la valoración y comprensión de la señal, se realizó un piloto de información en paradas</a:t>
            </a: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el que permitió afinar la forma de comunicar la información y el diseño físico de las señales (</a:t>
            </a:r>
            <a:r>
              <a:rPr lang="es-CL" b="1" dirty="0">
                <a:solidFill>
                  <a:srgbClr val="00B050"/>
                </a:solidFill>
              </a:rPr>
              <a:t>Agosto 2021</a:t>
            </a: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800100" lvl="1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80"/>
              </a:lnSpc>
              <a:buFont typeface="Wingdings" panose="05000000000000000000" pitchFamily="2" charset="2"/>
              <a:buChar char="Ø"/>
            </a:pPr>
            <a:endParaRPr lang="es-CL" sz="1600" dirty="0">
              <a:solidFill>
                <a:srgbClr val="49596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39F202FE-5694-CB66-EA9F-295D95C27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27" y="2655254"/>
            <a:ext cx="8029004" cy="4062421"/>
          </a:xfrm>
          <a:prstGeom prst="rect">
            <a:avLst/>
          </a:prstGeom>
        </p:spPr>
      </p:pic>
      <p:sp>
        <p:nvSpPr>
          <p:cNvPr id="2" name="Marcador de número de diapositiva 6">
            <a:extLst>
              <a:ext uri="{FF2B5EF4-FFF2-40B4-BE49-F238E27FC236}">
                <a16:creationId xmlns:a16="http://schemas.microsoft.com/office/drawing/2014/main" id="{827A1B76-3760-8682-4F24-CBCEE44E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839" y="6310285"/>
            <a:ext cx="334516" cy="226714"/>
          </a:xfrm>
        </p:spPr>
        <p:txBody>
          <a:bodyPr/>
          <a:lstStyle/>
          <a:p>
            <a:pPr algn="ctr"/>
            <a:fld id="{00A20905-D3CE-1B4D-BB38-15291C852328}" type="slidenum">
              <a:rPr lang="es-CL" sz="1400" smtClean="0">
                <a:solidFill>
                  <a:srgbClr val="C92235"/>
                </a:solidFill>
              </a:rPr>
              <a:t>9</a:t>
            </a:fld>
            <a:endParaRPr lang="es-CL" sz="1400">
              <a:solidFill>
                <a:srgbClr val="C9223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9B3B28-0A35-63ED-8B6E-52F5073DA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972" y="-6283"/>
            <a:ext cx="3203285" cy="7347855"/>
          </a:xfrm>
          <a:prstGeom prst="rect">
            <a:avLst/>
          </a:prstGeom>
        </p:spPr>
      </p:pic>
      <p:sp>
        <p:nvSpPr>
          <p:cNvPr id="5" name="CuadroTexto 20">
            <a:extLst>
              <a:ext uri="{FF2B5EF4-FFF2-40B4-BE49-F238E27FC236}">
                <a16:creationId xmlns:a16="http://schemas.microsoft.com/office/drawing/2014/main" id="{C7A36F0D-26BA-B9A7-E3D3-F41480691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98"/>
            <a:ext cx="5400000" cy="837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¿CÓMO PODEMOS INFORMARLO?</a:t>
            </a:r>
          </a:p>
          <a:p>
            <a:pPr lvl="1">
              <a:lnSpc>
                <a:spcPts val="2860"/>
              </a:lnSpc>
              <a:spcBef>
                <a:spcPct val="0"/>
              </a:spcBef>
              <a:buNone/>
            </a:pPr>
            <a:r>
              <a:rPr lang="es-ES" altLang="x-none" b="1" dirty="0">
                <a:solidFill>
                  <a:schemeClr val="bg1"/>
                </a:solidFill>
                <a:latin typeface="+mj-lt"/>
              </a:rPr>
              <a:t>4. SEÑAL EN PARADAS</a:t>
            </a:r>
          </a:p>
        </p:txBody>
      </p:sp>
    </p:spTree>
    <p:extLst>
      <p:ext uri="{BB962C8B-B14F-4D97-AF65-F5344CB8AC3E}">
        <p14:creationId xmlns:p14="http://schemas.microsoft.com/office/powerpoint/2010/main" val="4371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dtpm12">
  <a:themeElements>
    <a:clrScheme name="Personalizados 1">
      <a:dk1>
        <a:srgbClr val="000000"/>
      </a:dk1>
      <a:lt1>
        <a:srgbClr val="FFFFFF"/>
      </a:lt1>
      <a:dk2>
        <a:srgbClr val="C81139"/>
      </a:dk2>
      <a:lt2>
        <a:srgbClr val="C6CACD"/>
      </a:lt2>
      <a:accent1>
        <a:srgbClr val="C81139"/>
      </a:accent1>
      <a:accent2>
        <a:srgbClr val="E0262A"/>
      </a:accent2>
      <a:accent3>
        <a:srgbClr val="888B8D"/>
      </a:accent3>
      <a:accent4>
        <a:srgbClr val="E74C4E"/>
      </a:accent4>
      <a:accent5>
        <a:srgbClr val="02AAFE"/>
      </a:accent5>
      <a:accent6>
        <a:srgbClr val="E74C4E"/>
      </a:accent6>
      <a:hlink>
        <a:srgbClr val="02AAFE"/>
      </a:hlink>
      <a:folHlink>
        <a:srgbClr val="E74C4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dtpm12" id="{76AA3A68-80CC-BA47-AF5C-7C69D2CDAB6F}" vid="{50A6C21D-99F3-FF49-826B-C3462AA8F12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5282</TotalTime>
  <Words>1231</Words>
  <Application>Microsoft Office PowerPoint</Application>
  <PresentationFormat>Panorámica</PresentationFormat>
  <Paragraphs>215</Paragraphs>
  <Slides>16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gobCL</vt:lpstr>
      <vt:lpstr>Open Sans</vt:lpstr>
      <vt:lpstr>Wingdings</vt:lpstr>
      <vt:lpstr>Temadtpm12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Natalie Andrea Ortiz Araya</dc:creator>
  <cp:lastModifiedBy>Sebastián Tamblay Moenne</cp:lastModifiedBy>
  <cp:revision>22</cp:revision>
  <dcterms:created xsi:type="dcterms:W3CDTF">2022-05-17T15:00:26Z</dcterms:created>
  <dcterms:modified xsi:type="dcterms:W3CDTF">2022-08-18T20:25:30Z</dcterms:modified>
</cp:coreProperties>
</file>